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CD241-96BF-4B2F-9692-045FEDA8174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699B19-1350-4851-8799-CD446DC8381E}">
      <dgm:prSet phldrT="[Text]"/>
      <dgm:spPr/>
      <dgm:t>
        <a:bodyPr/>
        <a:lstStyle/>
        <a:p>
          <a:r>
            <a:rPr lang="en-US" dirty="0"/>
            <a:t>Computer System</a:t>
          </a:r>
        </a:p>
      </dgm:t>
    </dgm:pt>
    <dgm:pt modelId="{C11FB8CB-CD4F-4BA0-AD87-BEEC5CAEC7F0}" type="parTrans" cxnId="{675A178E-AE1F-47B3-9051-3644A1F1F444}">
      <dgm:prSet/>
      <dgm:spPr/>
      <dgm:t>
        <a:bodyPr/>
        <a:lstStyle/>
        <a:p>
          <a:endParaRPr lang="en-US"/>
        </a:p>
      </dgm:t>
    </dgm:pt>
    <dgm:pt modelId="{A11EFB22-F248-443E-91F0-4ADB64B4F429}" type="sibTrans" cxnId="{675A178E-AE1F-47B3-9051-3644A1F1F444}">
      <dgm:prSet/>
      <dgm:spPr/>
      <dgm:t>
        <a:bodyPr/>
        <a:lstStyle/>
        <a:p>
          <a:endParaRPr lang="en-US"/>
        </a:p>
      </dgm:t>
    </dgm:pt>
    <dgm:pt modelId="{F52B4FEE-22F7-4674-BBB6-B2BF0134F558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Hardware</a:t>
          </a:r>
        </a:p>
      </dgm:t>
    </dgm:pt>
    <dgm:pt modelId="{DE81CF12-B323-4508-AD2C-763D42578260}" type="parTrans" cxnId="{678B022E-AB12-4DB4-9BAA-21888C535A83}">
      <dgm:prSet/>
      <dgm:spPr/>
      <dgm:t>
        <a:bodyPr/>
        <a:lstStyle/>
        <a:p>
          <a:endParaRPr lang="en-US"/>
        </a:p>
      </dgm:t>
    </dgm:pt>
    <dgm:pt modelId="{B4ABAFC1-FB95-420F-88C0-D79D3EA59AED}" type="sibTrans" cxnId="{678B022E-AB12-4DB4-9BAA-21888C535A83}">
      <dgm:prSet/>
      <dgm:spPr/>
      <dgm:t>
        <a:bodyPr/>
        <a:lstStyle/>
        <a:p>
          <a:endParaRPr lang="en-US"/>
        </a:p>
      </dgm:t>
    </dgm:pt>
    <dgm:pt modelId="{4818D1E4-2C0D-42DF-8926-C26AB2CCBB35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Software</a:t>
          </a:r>
        </a:p>
      </dgm:t>
    </dgm:pt>
    <dgm:pt modelId="{F5F1F6D0-008F-42EB-A658-BFD6856041F6}" type="parTrans" cxnId="{57FB9E31-D2E7-4D65-B1FE-3F36D5E7B7B7}">
      <dgm:prSet/>
      <dgm:spPr/>
      <dgm:t>
        <a:bodyPr/>
        <a:lstStyle/>
        <a:p>
          <a:endParaRPr lang="en-US"/>
        </a:p>
      </dgm:t>
    </dgm:pt>
    <dgm:pt modelId="{3C563499-74FB-4623-B687-02A05C337837}" type="sibTrans" cxnId="{57FB9E31-D2E7-4D65-B1FE-3F36D5E7B7B7}">
      <dgm:prSet/>
      <dgm:spPr/>
      <dgm:t>
        <a:bodyPr/>
        <a:lstStyle/>
        <a:p>
          <a:endParaRPr lang="en-US"/>
        </a:p>
      </dgm:t>
    </dgm:pt>
    <dgm:pt modelId="{E7398B0C-3332-4E43-9166-7DAAB8BCF013}" type="pres">
      <dgm:prSet presAssocID="{456CD241-96BF-4B2F-9692-045FEDA817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3B4BBF-187A-4A38-899D-75BAD69E13E5}" type="pres">
      <dgm:prSet presAssocID="{AC699B19-1350-4851-8799-CD446DC8381E}" presName="hierRoot1" presStyleCnt="0">
        <dgm:presLayoutVars>
          <dgm:hierBranch val="init"/>
        </dgm:presLayoutVars>
      </dgm:prSet>
      <dgm:spPr/>
    </dgm:pt>
    <dgm:pt modelId="{7D3BE817-95C5-47D7-B2BF-0151AC49545B}" type="pres">
      <dgm:prSet presAssocID="{AC699B19-1350-4851-8799-CD446DC8381E}" presName="rootComposite1" presStyleCnt="0"/>
      <dgm:spPr/>
    </dgm:pt>
    <dgm:pt modelId="{89E7B269-1F9D-4F3F-95F5-F55B3737EA60}" type="pres">
      <dgm:prSet presAssocID="{AC699B19-1350-4851-8799-CD446DC8381E}" presName="rootText1" presStyleLbl="node0" presStyleIdx="0" presStyleCnt="1">
        <dgm:presLayoutVars>
          <dgm:chPref val="3"/>
        </dgm:presLayoutVars>
      </dgm:prSet>
      <dgm:spPr/>
    </dgm:pt>
    <dgm:pt modelId="{3029BD11-4701-49CF-9BD3-D37E5A8C2438}" type="pres">
      <dgm:prSet presAssocID="{AC699B19-1350-4851-8799-CD446DC8381E}" presName="rootConnector1" presStyleLbl="node1" presStyleIdx="0" presStyleCnt="0"/>
      <dgm:spPr/>
    </dgm:pt>
    <dgm:pt modelId="{7E3909BB-A4E3-43A3-83A4-04E4759FF171}" type="pres">
      <dgm:prSet presAssocID="{AC699B19-1350-4851-8799-CD446DC8381E}" presName="hierChild2" presStyleCnt="0"/>
      <dgm:spPr/>
    </dgm:pt>
    <dgm:pt modelId="{B9A08F61-E331-4B34-BAC3-A6F10DDB3434}" type="pres">
      <dgm:prSet presAssocID="{DE81CF12-B323-4508-AD2C-763D42578260}" presName="Name37" presStyleLbl="parChTrans1D2" presStyleIdx="0" presStyleCnt="2"/>
      <dgm:spPr/>
    </dgm:pt>
    <dgm:pt modelId="{D74D6A67-C599-492D-AB46-45042E995FED}" type="pres">
      <dgm:prSet presAssocID="{F52B4FEE-22F7-4674-BBB6-B2BF0134F558}" presName="hierRoot2" presStyleCnt="0">
        <dgm:presLayoutVars>
          <dgm:hierBranch val="init"/>
        </dgm:presLayoutVars>
      </dgm:prSet>
      <dgm:spPr/>
    </dgm:pt>
    <dgm:pt modelId="{1C966A4F-7AB4-4A5A-A6D4-4FECCFFAA7E2}" type="pres">
      <dgm:prSet presAssocID="{F52B4FEE-22F7-4674-BBB6-B2BF0134F558}" presName="rootComposite" presStyleCnt="0"/>
      <dgm:spPr/>
    </dgm:pt>
    <dgm:pt modelId="{6B97D03A-816D-4221-81CF-BFFA2D49F4D5}" type="pres">
      <dgm:prSet presAssocID="{F52B4FEE-22F7-4674-BBB6-B2BF0134F558}" presName="rootText" presStyleLbl="node2" presStyleIdx="0" presStyleCnt="2">
        <dgm:presLayoutVars>
          <dgm:chPref val="3"/>
        </dgm:presLayoutVars>
      </dgm:prSet>
      <dgm:spPr/>
    </dgm:pt>
    <dgm:pt modelId="{D1BD7816-0BB5-4AE7-99D5-CC0FEEA225B3}" type="pres">
      <dgm:prSet presAssocID="{F52B4FEE-22F7-4674-BBB6-B2BF0134F558}" presName="rootConnector" presStyleLbl="node2" presStyleIdx="0" presStyleCnt="2"/>
      <dgm:spPr/>
    </dgm:pt>
    <dgm:pt modelId="{3CE33CD5-CE96-49E1-8B74-6D6CCFB23877}" type="pres">
      <dgm:prSet presAssocID="{F52B4FEE-22F7-4674-BBB6-B2BF0134F558}" presName="hierChild4" presStyleCnt="0"/>
      <dgm:spPr/>
    </dgm:pt>
    <dgm:pt modelId="{394625D2-6470-4FE8-BB25-E2F5E31AB1FD}" type="pres">
      <dgm:prSet presAssocID="{F52B4FEE-22F7-4674-BBB6-B2BF0134F558}" presName="hierChild5" presStyleCnt="0"/>
      <dgm:spPr/>
    </dgm:pt>
    <dgm:pt modelId="{2E56EFC1-65E1-488C-B845-D386EEB2D1FE}" type="pres">
      <dgm:prSet presAssocID="{F5F1F6D0-008F-42EB-A658-BFD6856041F6}" presName="Name37" presStyleLbl="parChTrans1D2" presStyleIdx="1" presStyleCnt="2"/>
      <dgm:spPr/>
    </dgm:pt>
    <dgm:pt modelId="{FB435710-4C41-4E21-8813-96E763F81406}" type="pres">
      <dgm:prSet presAssocID="{4818D1E4-2C0D-42DF-8926-C26AB2CCBB35}" presName="hierRoot2" presStyleCnt="0">
        <dgm:presLayoutVars>
          <dgm:hierBranch val="init"/>
        </dgm:presLayoutVars>
      </dgm:prSet>
      <dgm:spPr/>
    </dgm:pt>
    <dgm:pt modelId="{187DB189-6046-4563-86D5-EBCE72B1F270}" type="pres">
      <dgm:prSet presAssocID="{4818D1E4-2C0D-42DF-8926-C26AB2CCBB35}" presName="rootComposite" presStyleCnt="0"/>
      <dgm:spPr/>
    </dgm:pt>
    <dgm:pt modelId="{C8A1A2A2-6033-4A93-93AE-66DFFA2AE1A7}" type="pres">
      <dgm:prSet presAssocID="{4818D1E4-2C0D-42DF-8926-C26AB2CCBB35}" presName="rootText" presStyleLbl="node2" presStyleIdx="1" presStyleCnt="2">
        <dgm:presLayoutVars>
          <dgm:chPref val="3"/>
        </dgm:presLayoutVars>
      </dgm:prSet>
      <dgm:spPr/>
    </dgm:pt>
    <dgm:pt modelId="{CAA8358C-A97A-4E6D-B646-4481A9052A69}" type="pres">
      <dgm:prSet presAssocID="{4818D1E4-2C0D-42DF-8926-C26AB2CCBB35}" presName="rootConnector" presStyleLbl="node2" presStyleIdx="1" presStyleCnt="2"/>
      <dgm:spPr/>
    </dgm:pt>
    <dgm:pt modelId="{0C702790-89AF-4E5A-A10C-5B8E9A5C2165}" type="pres">
      <dgm:prSet presAssocID="{4818D1E4-2C0D-42DF-8926-C26AB2CCBB35}" presName="hierChild4" presStyleCnt="0"/>
      <dgm:spPr/>
    </dgm:pt>
    <dgm:pt modelId="{8AC40BD1-E844-4B7D-A5EC-3076170BF9EB}" type="pres">
      <dgm:prSet presAssocID="{4818D1E4-2C0D-42DF-8926-C26AB2CCBB35}" presName="hierChild5" presStyleCnt="0"/>
      <dgm:spPr/>
    </dgm:pt>
    <dgm:pt modelId="{00A4FA00-23A3-4BCC-A50B-60BE85A10655}" type="pres">
      <dgm:prSet presAssocID="{AC699B19-1350-4851-8799-CD446DC8381E}" presName="hierChild3" presStyleCnt="0"/>
      <dgm:spPr/>
    </dgm:pt>
  </dgm:ptLst>
  <dgm:cxnLst>
    <dgm:cxn modelId="{C3177629-E4CA-4605-B62B-B183E8853D07}" type="presOf" srcId="{F52B4FEE-22F7-4674-BBB6-B2BF0134F558}" destId="{D1BD7816-0BB5-4AE7-99D5-CC0FEEA225B3}" srcOrd="1" destOrd="0" presId="urn:microsoft.com/office/officeart/2005/8/layout/orgChart1"/>
    <dgm:cxn modelId="{678B022E-AB12-4DB4-9BAA-21888C535A83}" srcId="{AC699B19-1350-4851-8799-CD446DC8381E}" destId="{F52B4FEE-22F7-4674-BBB6-B2BF0134F558}" srcOrd="0" destOrd="0" parTransId="{DE81CF12-B323-4508-AD2C-763D42578260}" sibTransId="{B4ABAFC1-FB95-420F-88C0-D79D3EA59AED}"/>
    <dgm:cxn modelId="{57FB9E31-D2E7-4D65-B1FE-3F36D5E7B7B7}" srcId="{AC699B19-1350-4851-8799-CD446DC8381E}" destId="{4818D1E4-2C0D-42DF-8926-C26AB2CCBB35}" srcOrd="1" destOrd="0" parTransId="{F5F1F6D0-008F-42EB-A658-BFD6856041F6}" sibTransId="{3C563499-74FB-4623-B687-02A05C337837}"/>
    <dgm:cxn modelId="{08FB8135-B8C9-4885-8A6C-B18B83A700F9}" type="presOf" srcId="{F5F1F6D0-008F-42EB-A658-BFD6856041F6}" destId="{2E56EFC1-65E1-488C-B845-D386EEB2D1FE}" srcOrd="0" destOrd="0" presId="urn:microsoft.com/office/officeart/2005/8/layout/orgChart1"/>
    <dgm:cxn modelId="{39F22654-268F-44CB-A71D-AE263935FF28}" type="presOf" srcId="{4818D1E4-2C0D-42DF-8926-C26AB2CCBB35}" destId="{CAA8358C-A97A-4E6D-B646-4481A9052A69}" srcOrd="1" destOrd="0" presId="urn:microsoft.com/office/officeart/2005/8/layout/orgChart1"/>
    <dgm:cxn modelId="{E0140C81-79F7-4CD8-8C02-B55F3CEB3E24}" type="presOf" srcId="{AC699B19-1350-4851-8799-CD446DC8381E}" destId="{89E7B269-1F9D-4F3F-95F5-F55B3737EA60}" srcOrd="0" destOrd="0" presId="urn:microsoft.com/office/officeart/2005/8/layout/orgChart1"/>
    <dgm:cxn modelId="{A976A681-46A2-4B86-87AC-164C49A40B8D}" type="presOf" srcId="{DE81CF12-B323-4508-AD2C-763D42578260}" destId="{B9A08F61-E331-4B34-BAC3-A6F10DDB3434}" srcOrd="0" destOrd="0" presId="urn:microsoft.com/office/officeart/2005/8/layout/orgChart1"/>
    <dgm:cxn modelId="{5CAD1883-05E8-4343-9E72-0E1EE739824D}" type="presOf" srcId="{456CD241-96BF-4B2F-9692-045FEDA81747}" destId="{E7398B0C-3332-4E43-9166-7DAAB8BCF013}" srcOrd="0" destOrd="0" presId="urn:microsoft.com/office/officeart/2005/8/layout/orgChart1"/>
    <dgm:cxn modelId="{675A178E-AE1F-47B3-9051-3644A1F1F444}" srcId="{456CD241-96BF-4B2F-9692-045FEDA81747}" destId="{AC699B19-1350-4851-8799-CD446DC8381E}" srcOrd="0" destOrd="0" parTransId="{C11FB8CB-CD4F-4BA0-AD87-BEEC5CAEC7F0}" sibTransId="{A11EFB22-F248-443E-91F0-4ADB64B4F429}"/>
    <dgm:cxn modelId="{4A820BA2-85EB-4B98-BE38-C83C6F81B321}" type="presOf" srcId="{4818D1E4-2C0D-42DF-8926-C26AB2CCBB35}" destId="{C8A1A2A2-6033-4A93-93AE-66DFFA2AE1A7}" srcOrd="0" destOrd="0" presId="urn:microsoft.com/office/officeart/2005/8/layout/orgChart1"/>
    <dgm:cxn modelId="{5FE5DDE0-2F57-4B95-8C58-5C91368BC80A}" type="presOf" srcId="{F52B4FEE-22F7-4674-BBB6-B2BF0134F558}" destId="{6B97D03A-816D-4221-81CF-BFFA2D49F4D5}" srcOrd="0" destOrd="0" presId="urn:microsoft.com/office/officeart/2005/8/layout/orgChart1"/>
    <dgm:cxn modelId="{462A7AEC-C9D1-4E49-809C-4B79FE0ADBF1}" type="presOf" srcId="{AC699B19-1350-4851-8799-CD446DC8381E}" destId="{3029BD11-4701-49CF-9BD3-D37E5A8C2438}" srcOrd="1" destOrd="0" presId="urn:microsoft.com/office/officeart/2005/8/layout/orgChart1"/>
    <dgm:cxn modelId="{AB521747-568B-4D49-AD3F-8C6CF4D35579}" type="presParOf" srcId="{E7398B0C-3332-4E43-9166-7DAAB8BCF013}" destId="{2E3B4BBF-187A-4A38-899D-75BAD69E13E5}" srcOrd="0" destOrd="0" presId="urn:microsoft.com/office/officeart/2005/8/layout/orgChart1"/>
    <dgm:cxn modelId="{C4CD15FB-2B8F-4354-BAE4-0F10F895B1FD}" type="presParOf" srcId="{2E3B4BBF-187A-4A38-899D-75BAD69E13E5}" destId="{7D3BE817-95C5-47D7-B2BF-0151AC49545B}" srcOrd="0" destOrd="0" presId="urn:microsoft.com/office/officeart/2005/8/layout/orgChart1"/>
    <dgm:cxn modelId="{FB9F0F11-1FC6-466D-B79C-E4700DE06D0B}" type="presParOf" srcId="{7D3BE817-95C5-47D7-B2BF-0151AC49545B}" destId="{89E7B269-1F9D-4F3F-95F5-F55B3737EA60}" srcOrd="0" destOrd="0" presId="urn:microsoft.com/office/officeart/2005/8/layout/orgChart1"/>
    <dgm:cxn modelId="{EBFC293A-F220-4C39-905F-FEF254B71BC4}" type="presParOf" srcId="{7D3BE817-95C5-47D7-B2BF-0151AC49545B}" destId="{3029BD11-4701-49CF-9BD3-D37E5A8C2438}" srcOrd="1" destOrd="0" presId="urn:microsoft.com/office/officeart/2005/8/layout/orgChart1"/>
    <dgm:cxn modelId="{E465E1B4-EC69-4BE6-8390-49BF6C4B05EB}" type="presParOf" srcId="{2E3B4BBF-187A-4A38-899D-75BAD69E13E5}" destId="{7E3909BB-A4E3-43A3-83A4-04E4759FF171}" srcOrd="1" destOrd="0" presId="urn:microsoft.com/office/officeart/2005/8/layout/orgChart1"/>
    <dgm:cxn modelId="{BA16900A-9ADA-4BDE-BCE0-1B60A3AA3E3C}" type="presParOf" srcId="{7E3909BB-A4E3-43A3-83A4-04E4759FF171}" destId="{B9A08F61-E331-4B34-BAC3-A6F10DDB3434}" srcOrd="0" destOrd="0" presId="urn:microsoft.com/office/officeart/2005/8/layout/orgChart1"/>
    <dgm:cxn modelId="{1B853338-AE5B-490B-AEC8-879F4B26D794}" type="presParOf" srcId="{7E3909BB-A4E3-43A3-83A4-04E4759FF171}" destId="{D74D6A67-C599-492D-AB46-45042E995FED}" srcOrd="1" destOrd="0" presId="urn:microsoft.com/office/officeart/2005/8/layout/orgChart1"/>
    <dgm:cxn modelId="{876BF5A6-BC80-44DD-89A7-6D5BD5294A07}" type="presParOf" srcId="{D74D6A67-C599-492D-AB46-45042E995FED}" destId="{1C966A4F-7AB4-4A5A-A6D4-4FECCFFAA7E2}" srcOrd="0" destOrd="0" presId="urn:microsoft.com/office/officeart/2005/8/layout/orgChart1"/>
    <dgm:cxn modelId="{05BF7C86-C85F-4A72-8DAE-D0DC6DAC46EF}" type="presParOf" srcId="{1C966A4F-7AB4-4A5A-A6D4-4FECCFFAA7E2}" destId="{6B97D03A-816D-4221-81CF-BFFA2D49F4D5}" srcOrd="0" destOrd="0" presId="urn:microsoft.com/office/officeart/2005/8/layout/orgChart1"/>
    <dgm:cxn modelId="{082D01C4-7325-4900-9AFD-16067754B32A}" type="presParOf" srcId="{1C966A4F-7AB4-4A5A-A6D4-4FECCFFAA7E2}" destId="{D1BD7816-0BB5-4AE7-99D5-CC0FEEA225B3}" srcOrd="1" destOrd="0" presId="urn:microsoft.com/office/officeart/2005/8/layout/orgChart1"/>
    <dgm:cxn modelId="{B9CD1EE3-7DC8-4467-8C63-53986D287D6B}" type="presParOf" srcId="{D74D6A67-C599-492D-AB46-45042E995FED}" destId="{3CE33CD5-CE96-49E1-8B74-6D6CCFB23877}" srcOrd="1" destOrd="0" presId="urn:microsoft.com/office/officeart/2005/8/layout/orgChart1"/>
    <dgm:cxn modelId="{9A0DD24B-0064-413C-874E-A3B6635531BB}" type="presParOf" srcId="{D74D6A67-C599-492D-AB46-45042E995FED}" destId="{394625D2-6470-4FE8-BB25-E2F5E31AB1FD}" srcOrd="2" destOrd="0" presId="urn:microsoft.com/office/officeart/2005/8/layout/orgChart1"/>
    <dgm:cxn modelId="{B0F6C09F-9BDF-4A92-B53E-8C10B4F688A1}" type="presParOf" srcId="{7E3909BB-A4E3-43A3-83A4-04E4759FF171}" destId="{2E56EFC1-65E1-488C-B845-D386EEB2D1FE}" srcOrd="2" destOrd="0" presId="urn:microsoft.com/office/officeart/2005/8/layout/orgChart1"/>
    <dgm:cxn modelId="{A28E6FC3-68F1-42FB-B1EC-344E2BD3F02C}" type="presParOf" srcId="{7E3909BB-A4E3-43A3-83A4-04E4759FF171}" destId="{FB435710-4C41-4E21-8813-96E763F81406}" srcOrd="3" destOrd="0" presId="urn:microsoft.com/office/officeart/2005/8/layout/orgChart1"/>
    <dgm:cxn modelId="{F62C717E-3EAD-41AE-87CE-0C877D75AD2C}" type="presParOf" srcId="{FB435710-4C41-4E21-8813-96E763F81406}" destId="{187DB189-6046-4563-86D5-EBCE72B1F270}" srcOrd="0" destOrd="0" presId="urn:microsoft.com/office/officeart/2005/8/layout/orgChart1"/>
    <dgm:cxn modelId="{762B7384-3EBF-41B8-B6CA-C85D1851AE6C}" type="presParOf" srcId="{187DB189-6046-4563-86D5-EBCE72B1F270}" destId="{C8A1A2A2-6033-4A93-93AE-66DFFA2AE1A7}" srcOrd="0" destOrd="0" presId="urn:microsoft.com/office/officeart/2005/8/layout/orgChart1"/>
    <dgm:cxn modelId="{8B0663BD-03B7-4E32-BD17-8E595E3EEAA0}" type="presParOf" srcId="{187DB189-6046-4563-86D5-EBCE72B1F270}" destId="{CAA8358C-A97A-4E6D-B646-4481A9052A69}" srcOrd="1" destOrd="0" presId="urn:microsoft.com/office/officeart/2005/8/layout/orgChart1"/>
    <dgm:cxn modelId="{8E797A39-3012-42D5-9CA6-86A3345EAFDB}" type="presParOf" srcId="{FB435710-4C41-4E21-8813-96E763F81406}" destId="{0C702790-89AF-4E5A-A10C-5B8E9A5C2165}" srcOrd="1" destOrd="0" presId="urn:microsoft.com/office/officeart/2005/8/layout/orgChart1"/>
    <dgm:cxn modelId="{51C09B45-8981-4173-A5FD-D851820C813B}" type="presParOf" srcId="{FB435710-4C41-4E21-8813-96E763F81406}" destId="{8AC40BD1-E844-4B7D-A5EC-3076170BF9EB}" srcOrd="2" destOrd="0" presId="urn:microsoft.com/office/officeart/2005/8/layout/orgChart1"/>
    <dgm:cxn modelId="{F6ED28AF-3BC5-4514-9674-48F00C4463C1}" type="presParOf" srcId="{2E3B4BBF-187A-4A38-899D-75BAD69E13E5}" destId="{00A4FA00-23A3-4BCC-A50B-60BE85A106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6CD241-96BF-4B2F-9692-045FEDA8174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699B19-1350-4851-8799-CD446DC8381E}">
      <dgm:prSet phldrT="[Text]"/>
      <dgm:spPr/>
      <dgm:t>
        <a:bodyPr/>
        <a:lstStyle/>
        <a:p>
          <a:r>
            <a:rPr lang="en-US" dirty="0"/>
            <a:t>Computer System</a:t>
          </a:r>
        </a:p>
      </dgm:t>
    </dgm:pt>
    <dgm:pt modelId="{C11FB8CB-CD4F-4BA0-AD87-BEEC5CAEC7F0}" type="parTrans" cxnId="{675A178E-AE1F-47B3-9051-3644A1F1F444}">
      <dgm:prSet/>
      <dgm:spPr/>
      <dgm:t>
        <a:bodyPr/>
        <a:lstStyle/>
        <a:p>
          <a:endParaRPr lang="en-US"/>
        </a:p>
      </dgm:t>
    </dgm:pt>
    <dgm:pt modelId="{A11EFB22-F248-443E-91F0-4ADB64B4F429}" type="sibTrans" cxnId="{675A178E-AE1F-47B3-9051-3644A1F1F444}">
      <dgm:prSet/>
      <dgm:spPr/>
      <dgm:t>
        <a:bodyPr/>
        <a:lstStyle/>
        <a:p>
          <a:endParaRPr lang="en-US"/>
        </a:p>
      </dgm:t>
    </dgm:pt>
    <dgm:pt modelId="{F52B4FEE-22F7-4674-BBB6-B2BF0134F558}">
      <dgm:prSet phldrT="[Text]"/>
      <dgm:spPr/>
      <dgm:t>
        <a:bodyPr/>
        <a:lstStyle/>
        <a:p>
          <a:r>
            <a:rPr lang="en-US" dirty="0"/>
            <a:t>Hardware</a:t>
          </a:r>
        </a:p>
      </dgm:t>
    </dgm:pt>
    <dgm:pt modelId="{DE81CF12-B323-4508-AD2C-763D42578260}" type="parTrans" cxnId="{678B022E-AB12-4DB4-9BAA-21888C535A83}">
      <dgm:prSet/>
      <dgm:spPr/>
      <dgm:t>
        <a:bodyPr/>
        <a:lstStyle/>
        <a:p>
          <a:endParaRPr lang="en-US"/>
        </a:p>
      </dgm:t>
    </dgm:pt>
    <dgm:pt modelId="{B4ABAFC1-FB95-420F-88C0-D79D3EA59AED}" type="sibTrans" cxnId="{678B022E-AB12-4DB4-9BAA-21888C535A83}">
      <dgm:prSet/>
      <dgm:spPr/>
      <dgm:t>
        <a:bodyPr/>
        <a:lstStyle/>
        <a:p>
          <a:endParaRPr lang="en-US"/>
        </a:p>
      </dgm:t>
    </dgm:pt>
    <dgm:pt modelId="{4818D1E4-2C0D-42DF-8926-C26AB2CCBB35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F5F1F6D0-008F-42EB-A658-BFD6856041F6}" type="parTrans" cxnId="{57FB9E31-D2E7-4D65-B1FE-3F36D5E7B7B7}">
      <dgm:prSet/>
      <dgm:spPr/>
      <dgm:t>
        <a:bodyPr/>
        <a:lstStyle/>
        <a:p>
          <a:endParaRPr lang="en-US"/>
        </a:p>
      </dgm:t>
    </dgm:pt>
    <dgm:pt modelId="{3C563499-74FB-4623-B687-02A05C337837}" type="sibTrans" cxnId="{57FB9E31-D2E7-4D65-B1FE-3F36D5E7B7B7}">
      <dgm:prSet/>
      <dgm:spPr/>
      <dgm:t>
        <a:bodyPr/>
        <a:lstStyle/>
        <a:p>
          <a:endParaRPr lang="en-US"/>
        </a:p>
      </dgm:t>
    </dgm:pt>
    <dgm:pt modelId="{E7398B0C-3332-4E43-9166-7DAAB8BCF013}" type="pres">
      <dgm:prSet presAssocID="{456CD241-96BF-4B2F-9692-045FEDA817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3B4BBF-187A-4A38-899D-75BAD69E13E5}" type="pres">
      <dgm:prSet presAssocID="{AC699B19-1350-4851-8799-CD446DC8381E}" presName="hierRoot1" presStyleCnt="0">
        <dgm:presLayoutVars>
          <dgm:hierBranch val="init"/>
        </dgm:presLayoutVars>
      </dgm:prSet>
      <dgm:spPr/>
    </dgm:pt>
    <dgm:pt modelId="{7D3BE817-95C5-47D7-B2BF-0151AC49545B}" type="pres">
      <dgm:prSet presAssocID="{AC699B19-1350-4851-8799-CD446DC8381E}" presName="rootComposite1" presStyleCnt="0"/>
      <dgm:spPr/>
    </dgm:pt>
    <dgm:pt modelId="{89E7B269-1F9D-4F3F-95F5-F55B3737EA60}" type="pres">
      <dgm:prSet presAssocID="{AC699B19-1350-4851-8799-CD446DC8381E}" presName="rootText1" presStyleLbl="node0" presStyleIdx="0" presStyleCnt="1">
        <dgm:presLayoutVars>
          <dgm:chPref val="3"/>
        </dgm:presLayoutVars>
      </dgm:prSet>
      <dgm:spPr/>
    </dgm:pt>
    <dgm:pt modelId="{3029BD11-4701-49CF-9BD3-D37E5A8C2438}" type="pres">
      <dgm:prSet presAssocID="{AC699B19-1350-4851-8799-CD446DC8381E}" presName="rootConnector1" presStyleLbl="node1" presStyleIdx="0" presStyleCnt="0"/>
      <dgm:spPr/>
    </dgm:pt>
    <dgm:pt modelId="{7E3909BB-A4E3-43A3-83A4-04E4759FF171}" type="pres">
      <dgm:prSet presAssocID="{AC699B19-1350-4851-8799-CD446DC8381E}" presName="hierChild2" presStyleCnt="0"/>
      <dgm:spPr/>
    </dgm:pt>
    <dgm:pt modelId="{B9A08F61-E331-4B34-BAC3-A6F10DDB3434}" type="pres">
      <dgm:prSet presAssocID="{DE81CF12-B323-4508-AD2C-763D42578260}" presName="Name37" presStyleLbl="parChTrans1D2" presStyleIdx="0" presStyleCnt="2"/>
      <dgm:spPr/>
    </dgm:pt>
    <dgm:pt modelId="{D74D6A67-C599-492D-AB46-45042E995FED}" type="pres">
      <dgm:prSet presAssocID="{F52B4FEE-22F7-4674-BBB6-B2BF0134F558}" presName="hierRoot2" presStyleCnt="0">
        <dgm:presLayoutVars>
          <dgm:hierBranch val="init"/>
        </dgm:presLayoutVars>
      </dgm:prSet>
      <dgm:spPr/>
    </dgm:pt>
    <dgm:pt modelId="{1C966A4F-7AB4-4A5A-A6D4-4FECCFFAA7E2}" type="pres">
      <dgm:prSet presAssocID="{F52B4FEE-22F7-4674-BBB6-B2BF0134F558}" presName="rootComposite" presStyleCnt="0"/>
      <dgm:spPr/>
    </dgm:pt>
    <dgm:pt modelId="{6B97D03A-816D-4221-81CF-BFFA2D49F4D5}" type="pres">
      <dgm:prSet presAssocID="{F52B4FEE-22F7-4674-BBB6-B2BF0134F558}" presName="rootText" presStyleLbl="node2" presStyleIdx="0" presStyleCnt="2">
        <dgm:presLayoutVars>
          <dgm:chPref val="3"/>
        </dgm:presLayoutVars>
      </dgm:prSet>
      <dgm:spPr/>
    </dgm:pt>
    <dgm:pt modelId="{D1BD7816-0BB5-4AE7-99D5-CC0FEEA225B3}" type="pres">
      <dgm:prSet presAssocID="{F52B4FEE-22F7-4674-BBB6-B2BF0134F558}" presName="rootConnector" presStyleLbl="node2" presStyleIdx="0" presStyleCnt="2"/>
      <dgm:spPr/>
    </dgm:pt>
    <dgm:pt modelId="{3CE33CD5-CE96-49E1-8B74-6D6CCFB23877}" type="pres">
      <dgm:prSet presAssocID="{F52B4FEE-22F7-4674-BBB6-B2BF0134F558}" presName="hierChild4" presStyleCnt="0"/>
      <dgm:spPr/>
    </dgm:pt>
    <dgm:pt modelId="{394625D2-6470-4FE8-BB25-E2F5E31AB1FD}" type="pres">
      <dgm:prSet presAssocID="{F52B4FEE-22F7-4674-BBB6-B2BF0134F558}" presName="hierChild5" presStyleCnt="0"/>
      <dgm:spPr/>
    </dgm:pt>
    <dgm:pt modelId="{2E56EFC1-65E1-488C-B845-D386EEB2D1FE}" type="pres">
      <dgm:prSet presAssocID="{F5F1F6D0-008F-42EB-A658-BFD6856041F6}" presName="Name37" presStyleLbl="parChTrans1D2" presStyleIdx="1" presStyleCnt="2"/>
      <dgm:spPr/>
    </dgm:pt>
    <dgm:pt modelId="{FB435710-4C41-4E21-8813-96E763F81406}" type="pres">
      <dgm:prSet presAssocID="{4818D1E4-2C0D-42DF-8926-C26AB2CCBB35}" presName="hierRoot2" presStyleCnt="0">
        <dgm:presLayoutVars>
          <dgm:hierBranch val="init"/>
        </dgm:presLayoutVars>
      </dgm:prSet>
      <dgm:spPr/>
    </dgm:pt>
    <dgm:pt modelId="{187DB189-6046-4563-86D5-EBCE72B1F270}" type="pres">
      <dgm:prSet presAssocID="{4818D1E4-2C0D-42DF-8926-C26AB2CCBB35}" presName="rootComposite" presStyleCnt="0"/>
      <dgm:spPr/>
    </dgm:pt>
    <dgm:pt modelId="{C8A1A2A2-6033-4A93-93AE-66DFFA2AE1A7}" type="pres">
      <dgm:prSet presAssocID="{4818D1E4-2C0D-42DF-8926-C26AB2CCBB35}" presName="rootText" presStyleLbl="node2" presStyleIdx="1" presStyleCnt="2">
        <dgm:presLayoutVars>
          <dgm:chPref val="3"/>
        </dgm:presLayoutVars>
      </dgm:prSet>
      <dgm:spPr/>
    </dgm:pt>
    <dgm:pt modelId="{CAA8358C-A97A-4E6D-B646-4481A9052A69}" type="pres">
      <dgm:prSet presAssocID="{4818D1E4-2C0D-42DF-8926-C26AB2CCBB35}" presName="rootConnector" presStyleLbl="node2" presStyleIdx="1" presStyleCnt="2"/>
      <dgm:spPr/>
    </dgm:pt>
    <dgm:pt modelId="{0C702790-89AF-4E5A-A10C-5B8E9A5C2165}" type="pres">
      <dgm:prSet presAssocID="{4818D1E4-2C0D-42DF-8926-C26AB2CCBB35}" presName="hierChild4" presStyleCnt="0"/>
      <dgm:spPr/>
    </dgm:pt>
    <dgm:pt modelId="{8AC40BD1-E844-4B7D-A5EC-3076170BF9EB}" type="pres">
      <dgm:prSet presAssocID="{4818D1E4-2C0D-42DF-8926-C26AB2CCBB35}" presName="hierChild5" presStyleCnt="0"/>
      <dgm:spPr/>
    </dgm:pt>
    <dgm:pt modelId="{00A4FA00-23A3-4BCC-A50B-60BE85A10655}" type="pres">
      <dgm:prSet presAssocID="{AC699B19-1350-4851-8799-CD446DC8381E}" presName="hierChild3" presStyleCnt="0"/>
      <dgm:spPr/>
    </dgm:pt>
  </dgm:ptLst>
  <dgm:cxnLst>
    <dgm:cxn modelId="{C3177629-E4CA-4605-B62B-B183E8853D07}" type="presOf" srcId="{F52B4FEE-22F7-4674-BBB6-B2BF0134F558}" destId="{D1BD7816-0BB5-4AE7-99D5-CC0FEEA225B3}" srcOrd="1" destOrd="0" presId="urn:microsoft.com/office/officeart/2005/8/layout/orgChart1"/>
    <dgm:cxn modelId="{678B022E-AB12-4DB4-9BAA-21888C535A83}" srcId="{AC699B19-1350-4851-8799-CD446DC8381E}" destId="{F52B4FEE-22F7-4674-BBB6-B2BF0134F558}" srcOrd="0" destOrd="0" parTransId="{DE81CF12-B323-4508-AD2C-763D42578260}" sibTransId="{B4ABAFC1-FB95-420F-88C0-D79D3EA59AED}"/>
    <dgm:cxn modelId="{57FB9E31-D2E7-4D65-B1FE-3F36D5E7B7B7}" srcId="{AC699B19-1350-4851-8799-CD446DC8381E}" destId="{4818D1E4-2C0D-42DF-8926-C26AB2CCBB35}" srcOrd="1" destOrd="0" parTransId="{F5F1F6D0-008F-42EB-A658-BFD6856041F6}" sibTransId="{3C563499-74FB-4623-B687-02A05C337837}"/>
    <dgm:cxn modelId="{08FB8135-B8C9-4885-8A6C-B18B83A700F9}" type="presOf" srcId="{F5F1F6D0-008F-42EB-A658-BFD6856041F6}" destId="{2E56EFC1-65E1-488C-B845-D386EEB2D1FE}" srcOrd="0" destOrd="0" presId="urn:microsoft.com/office/officeart/2005/8/layout/orgChart1"/>
    <dgm:cxn modelId="{39F22654-268F-44CB-A71D-AE263935FF28}" type="presOf" srcId="{4818D1E4-2C0D-42DF-8926-C26AB2CCBB35}" destId="{CAA8358C-A97A-4E6D-B646-4481A9052A69}" srcOrd="1" destOrd="0" presId="urn:microsoft.com/office/officeart/2005/8/layout/orgChart1"/>
    <dgm:cxn modelId="{E0140C81-79F7-4CD8-8C02-B55F3CEB3E24}" type="presOf" srcId="{AC699B19-1350-4851-8799-CD446DC8381E}" destId="{89E7B269-1F9D-4F3F-95F5-F55B3737EA60}" srcOrd="0" destOrd="0" presId="urn:microsoft.com/office/officeart/2005/8/layout/orgChart1"/>
    <dgm:cxn modelId="{A976A681-46A2-4B86-87AC-164C49A40B8D}" type="presOf" srcId="{DE81CF12-B323-4508-AD2C-763D42578260}" destId="{B9A08F61-E331-4B34-BAC3-A6F10DDB3434}" srcOrd="0" destOrd="0" presId="urn:microsoft.com/office/officeart/2005/8/layout/orgChart1"/>
    <dgm:cxn modelId="{5CAD1883-05E8-4343-9E72-0E1EE739824D}" type="presOf" srcId="{456CD241-96BF-4B2F-9692-045FEDA81747}" destId="{E7398B0C-3332-4E43-9166-7DAAB8BCF013}" srcOrd="0" destOrd="0" presId="urn:microsoft.com/office/officeart/2005/8/layout/orgChart1"/>
    <dgm:cxn modelId="{675A178E-AE1F-47B3-9051-3644A1F1F444}" srcId="{456CD241-96BF-4B2F-9692-045FEDA81747}" destId="{AC699B19-1350-4851-8799-CD446DC8381E}" srcOrd="0" destOrd="0" parTransId="{C11FB8CB-CD4F-4BA0-AD87-BEEC5CAEC7F0}" sibTransId="{A11EFB22-F248-443E-91F0-4ADB64B4F429}"/>
    <dgm:cxn modelId="{4A820BA2-85EB-4B98-BE38-C83C6F81B321}" type="presOf" srcId="{4818D1E4-2C0D-42DF-8926-C26AB2CCBB35}" destId="{C8A1A2A2-6033-4A93-93AE-66DFFA2AE1A7}" srcOrd="0" destOrd="0" presId="urn:microsoft.com/office/officeart/2005/8/layout/orgChart1"/>
    <dgm:cxn modelId="{5FE5DDE0-2F57-4B95-8C58-5C91368BC80A}" type="presOf" srcId="{F52B4FEE-22F7-4674-BBB6-B2BF0134F558}" destId="{6B97D03A-816D-4221-81CF-BFFA2D49F4D5}" srcOrd="0" destOrd="0" presId="urn:microsoft.com/office/officeart/2005/8/layout/orgChart1"/>
    <dgm:cxn modelId="{462A7AEC-C9D1-4E49-809C-4B79FE0ADBF1}" type="presOf" srcId="{AC699B19-1350-4851-8799-CD446DC8381E}" destId="{3029BD11-4701-49CF-9BD3-D37E5A8C2438}" srcOrd="1" destOrd="0" presId="urn:microsoft.com/office/officeart/2005/8/layout/orgChart1"/>
    <dgm:cxn modelId="{AB521747-568B-4D49-AD3F-8C6CF4D35579}" type="presParOf" srcId="{E7398B0C-3332-4E43-9166-7DAAB8BCF013}" destId="{2E3B4BBF-187A-4A38-899D-75BAD69E13E5}" srcOrd="0" destOrd="0" presId="urn:microsoft.com/office/officeart/2005/8/layout/orgChart1"/>
    <dgm:cxn modelId="{C4CD15FB-2B8F-4354-BAE4-0F10F895B1FD}" type="presParOf" srcId="{2E3B4BBF-187A-4A38-899D-75BAD69E13E5}" destId="{7D3BE817-95C5-47D7-B2BF-0151AC49545B}" srcOrd="0" destOrd="0" presId="urn:microsoft.com/office/officeart/2005/8/layout/orgChart1"/>
    <dgm:cxn modelId="{FB9F0F11-1FC6-466D-B79C-E4700DE06D0B}" type="presParOf" srcId="{7D3BE817-95C5-47D7-B2BF-0151AC49545B}" destId="{89E7B269-1F9D-4F3F-95F5-F55B3737EA60}" srcOrd="0" destOrd="0" presId="urn:microsoft.com/office/officeart/2005/8/layout/orgChart1"/>
    <dgm:cxn modelId="{EBFC293A-F220-4C39-905F-FEF254B71BC4}" type="presParOf" srcId="{7D3BE817-95C5-47D7-B2BF-0151AC49545B}" destId="{3029BD11-4701-49CF-9BD3-D37E5A8C2438}" srcOrd="1" destOrd="0" presId="urn:microsoft.com/office/officeart/2005/8/layout/orgChart1"/>
    <dgm:cxn modelId="{E465E1B4-EC69-4BE6-8390-49BF6C4B05EB}" type="presParOf" srcId="{2E3B4BBF-187A-4A38-899D-75BAD69E13E5}" destId="{7E3909BB-A4E3-43A3-83A4-04E4759FF171}" srcOrd="1" destOrd="0" presId="urn:microsoft.com/office/officeart/2005/8/layout/orgChart1"/>
    <dgm:cxn modelId="{BA16900A-9ADA-4BDE-BCE0-1B60A3AA3E3C}" type="presParOf" srcId="{7E3909BB-A4E3-43A3-83A4-04E4759FF171}" destId="{B9A08F61-E331-4B34-BAC3-A6F10DDB3434}" srcOrd="0" destOrd="0" presId="urn:microsoft.com/office/officeart/2005/8/layout/orgChart1"/>
    <dgm:cxn modelId="{1B853338-AE5B-490B-AEC8-879F4B26D794}" type="presParOf" srcId="{7E3909BB-A4E3-43A3-83A4-04E4759FF171}" destId="{D74D6A67-C599-492D-AB46-45042E995FED}" srcOrd="1" destOrd="0" presId="urn:microsoft.com/office/officeart/2005/8/layout/orgChart1"/>
    <dgm:cxn modelId="{876BF5A6-BC80-44DD-89A7-6D5BD5294A07}" type="presParOf" srcId="{D74D6A67-C599-492D-AB46-45042E995FED}" destId="{1C966A4F-7AB4-4A5A-A6D4-4FECCFFAA7E2}" srcOrd="0" destOrd="0" presId="urn:microsoft.com/office/officeart/2005/8/layout/orgChart1"/>
    <dgm:cxn modelId="{05BF7C86-C85F-4A72-8DAE-D0DC6DAC46EF}" type="presParOf" srcId="{1C966A4F-7AB4-4A5A-A6D4-4FECCFFAA7E2}" destId="{6B97D03A-816D-4221-81CF-BFFA2D49F4D5}" srcOrd="0" destOrd="0" presId="urn:microsoft.com/office/officeart/2005/8/layout/orgChart1"/>
    <dgm:cxn modelId="{082D01C4-7325-4900-9AFD-16067754B32A}" type="presParOf" srcId="{1C966A4F-7AB4-4A5A-A6D4-4FECCFFAA7E2}" destId="{D1BD7816-0BB5-4AE7-99D5-CC0FEEA225B3}" srcOrd="1" destOrd="0" presId="urn:microsoft.com/office/officeart/2005/8/layout/orgChart1"/>
    <dgm:cxn modelId="{B9CD1EE3-7DC8-4467-8C63-53986D287D6B}" type="presParOf" srcId="{D74D6A67-C599-492D-AB46-45042E995FED}" destId="{3CE33CD5-CE96-49E1-8B74-6D6CCFB23877}" srcOrd="1" destOrd="0" presId="urn:microsoft.com/office/officeart/2005/8/layout/orgChart1"/>
    <dgm:cxn modelId="{9A0DD24B-0064-413C-874E-A3B6635531BB}" type="presParOf" srcId="{D74D6A67-C599-492D-AB46-45042E995FED}" destId="{394625D2-6470-4FE8-BB25-E2F5E31AB1FD}" srcOrd="2" destOrd="0" presId="urn:microsoft.com/office/officeart/2005/8/layout/orgChart1"/>
    <dgm:cxn modelId="{B0F6C09F-9BDF-4A92-B53E-8C10B4F688A1}" type="presParOf" srcId="{7E3909BB-A4E3-43A3-83A4-04E4759FF171}" destId="{2E56EFC1-65E1-488C-B845-D386EEB2D1FE}" srcOrd="2" destOrd="0" presId="urn:microsoft.com/office/officeart/2005/8/layout/orgChart1"/>
    <dgm:cxn modelId="{A28E6FC3-68F1-42FB-B1EC-344E2BD3F02C}" type="presParOf" srcId="{7E3909BB-A4E3-43A3-83A4-04E4759FF171}" destId="{FB435710-4C41-4E21-8813-96E763F81406}" srcOrd="3" destOrd="0" presId="urn:microsoft.com/office/officeart/2005/8/layout/orgChart1"/>
    <dgm:cxn modelId="{F62C717E-3EAD-41AE-87CE-0C877D75AD2C}" type="presParOf" srcId="{FB435710-4C41-4E21-8813-96E763F81406}" destId="{187DB189-6046-4563-86D5-EBCE72B1F270}" srcOrd="0" destOrd="0" presId="urn:microsoft.com/office/officeart/2005/8/layout/orgChart1"/>
    <dgm:cxn modelId="{762B7384-3EBF-41B8-B6CA-C85D1851AE6C}" type="presParOf" srcId="{187DB189-6046-4563-86D5-EBCE72B1F270}" destId="{C8A1A2A2-6033-4A93-93AE-66DFFA2AE1A7}" srcOrd="0" destOrd="0" presId="urn:microsoft.com/office/officeart/2005/8/layout/orgChart1"/>
    <dgm:cxn modelId="{8B0663BD-03B7-4E32-BD17-8E595E3EEAA0}" type="presParOf" srcId="{187DB189-6046-4563-86D5-EBCE72B1F270}" destId="{CAA8358C-A97A-4E6D-B646-4481A9052A69}" srcOrd="1" destOrd="0" presId="urn:microsoft.com/office/officeart/2005/8/layout/orgChart1"/>
    <dgm:cxn modelId="{8E797A39-3012-42D5-9CA6-86A3345EAFDB}" type="presParOf" srcId="{FB435710-4C41-4E21-8813-96E763F81406}" destId="{0C702790-89AF-4E5A-A10C-5B8E9A5C2165}" srcOrd="1" destOrd="0" presId="urn:microsoft.com/office/officeart/2005/8/layout/orgChart1"/>
    <dgm:cxn modelId="{51C09B45-8981-4173-A5FD-D851820C813B}" type="presParOf" srcId="{FB435710-4C41-4E21-8813-96E763F81406}" destId="{8AC40BD1-E844-4B7D-A5EC-3076170BF9EB}" srcOrd="2" destOrd="0" presId="urn:microsoft.com/office/officeart/2005/8/layout/orgChart1"/>
    <dgm:cxn modelId="{F6ED28AF-3BC5-4514-9674-48F00C4463C1}" type="presParOf" srcId="{2E3B4BBF-187A-4A38-899D-75BAD69E13E5}" destId="{00A4FA00-23A3-4BCC-A50B-60BE85A106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6CD241-96BF-4B2F-9692-045FEDA8174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C699B19-1350-4851-8799-CD446DC8381E}">
      <dgm:prSet phldrT="[Text]"/>
      <dgm:spPr/>
      <dgm:t>
        <a:bodyPr/>
        <a:lstStyle/>
        <a:p>
          <a:r>
            <a:rPr lang="en-US" dirty="0"/>
            <a:t>Computer System</a:t>
          </a:r>
        </a:p>
      </dgm:t>
    </dgm:pt>
    <dgm:pt modelId="{C11FB8CB-CD4F-4BA0-AD87-BEEC5CAEC7F0}" type="parTrans" cxnId="{675A178E-AE1F-47B3-9051-3644A1F1F444}">
      <dgm:prSet/>
      <dgm:spPr/>
      <dgm:t>
        <a:bodyPr/>
        <a:lstStyle/>
        <a:p>
          <a:endParaRPr lang="en-US"/>
        </a:p>
      </dgm:t>
    </dgm:pt>
    <dgm:pt modelId="{A11EFB22-F248-443E-91F0-4ADB64B4F429}" type="sibTrans" cxnId="{675A178E-AE1F-47B3-9051-3644A1F1F444}">
      <dgm:prSet/>
      <dgm:spPr/>
      <dgm:t>
        <a:bodyPr/>
        <a:lstStyle/>
        <a:p>
          <a:endParaRPr lang="en-US"/>
        </a:p>
      </dgm:t>
    </dgm:pt>
    <dgm:pt modelId="{F52B4FEE-22F7-4674-BBB6-B2BF0134F558}">
      <dgm:prSet phldrT="[Text]"/>
      <dgm:spPr/>
      <dgm:t>
        <a:bodyPr/>
        <a:lstStyle/>
        <a:p>
          <a:r>
            <a:rPr lang="en-US" dirty="0"/>
            <a:t>Hardware</a:t>
          </a:r>
        </a:p>
      </dgm:t>
    </dgm:pt>
    <dgm:pt modelId="{DE81CF12-B323-4508-AD2C-763D42578260}" type="parTrans" cxnId="{678B022E-AB12-4DB4-9BAA-21888C535A83}">
      <dgm:prSet/>
      <dgm:spPr/>
      <dgm:t>
        <a:bodyPr/>
        <a:lstStyle/>
        <a:p>
          <a:endParaRPr lang="en-US"/>
        </a:p>
      </dgm:t>
    </dgm:pt>
    <dgm:pt modelId="{B4ABAFC1-FB95-420F-88C0-D79D3EA59AED}" type="sibTrans" cxnId="{678B022E-AB12-4DB4-9BAA-21888C535A83}">
      <dgm:prSet/>
      <dgm:spPr/>
      <dgm:t>
        <a:bodyPr/>
        <a:lstStyle/>
        <a:p>
          <a:endParaRPr lang="en-US"/>
        </a:p>
      </dgm:t>
    </dgm:pt>
    <dgm:pt modelId="{4818D1E4-2C0D-42DF-8926-C26AB2CCBB35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F5F1F6D0-008F-42EB-A658-BFD6856041F6}" type="parTrans" cxnId="{57FB9E31-D2E7-4D65-B1FE-3F36D5E7B7B7}">
      <dgm:prSet/>
      <dgm:spPr/>
      <dgm:t>
        <a:bodyPr/>
        <a:lstStyle/>
        <a:p>
          <a:endParaRPr lang="en-US"/>
        </a:p>
      </dgm:t>
    </dgm:pt>
    <dgm:pt modelId="{3C563499-74FB-4623-B687-02A05C337837}" type="sibTrans" cxnId="{57FB9E31-D2E7-4D65-B1FE-3F36D5E7B7B7}">
      <dgm:prSet/>
      <dgm:spPr/>
      <dgm:t>
        <a:bodyPr/>
        <a:lstStyle/>
        <a:p>
          <a:endParaRPr lang="en-US"/>
        </a:p>
      </dgm:t>
    </dgm:pt>
    <dgm:pt modelId="{E7398B0C-3332-4E43-9166-7DAAB8BCF013}" type="pres">
      <dgm:prSet presAssocID="{456CD241-96BF-4B2F-9692-045FEDA817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E3B4BBF-187A-4A38-899D-75BAD69E13E5}" type="pres">
      <dgm:prSet presAssocID="{AC699B19-1350-4851-8799-CD446DC8381E}" presName="hierRoot1" presStyleCnt="0">
        <dgm:presLayoutVars>
          <dgm:hierBranch val="init"/>
        </dgm:presLayoutVars>
      </dgm:prSet>
      <dgm:spPr/>
    </dgm:pt>
    <dgm:pt modelId="{7D3BE817-95C5-47D7-B2BF-0151AC49545B}" type="pres">
      <dgm:prSet presAssocID="{AC699B19-1350-4851-8799-CD446DC8381E}" presName="rootComposite1" presStyleCnt="0"/>
      <dgm:spPr/>
    </dgm:pt>
    <dgm:pt modelId="{89E7B269-1F9D-4F3F-95F5-F55B3737EA60}" type="pres">
      <dgm:prSet presAssocID="{AC699B19-1350-4851-8799-CD446DC8381E}" presName="rootText1" presStyleLbl="node0" presStyleIdx="0" presStyleCnt="1">
        <dgm:presLayoutVars>
          <dgm:chPref val="3"/>
        </dgm:presLayoutVars>
      </dgm:prSet>
      <dgm:spPr/>
    </dgm:pt>
    <dgm:pt modelId="{3029BD11-4701-49CF-9BD3-D37E5A8C2438}" type="pres">
      <dgm:prSet presAssocID="{AC699B19-1350-4851-8799-CD446DC8381E}" presName="rootConnector1" presStyleLbl="node1" presStyleIdx="0" presStyleCnt="0"/>
      <dgm:spPr/>
    </dgm:pt>
    <dgm:pt modelId="{7E3909BB-A4E3-43A3-83A4-04E4759FF171}" type="pres">
      <dgm:prSet presAssocID="{AC699B19-1350-4851-8799-CD446DC8381E}" presName="hierChild2" presStyleCnt="0"/>
      <dgm:spPr/>
    </dgm:pt>
    <dgm:pt modelId="{B9A08F61-E331-4B34-BAC3-A6F10DDB3434}" type="pres">
      <dgm:prSet presAssocID="{DE81CF12-B323-4508-AD2C-763D42578260}" presName="Name37" presStyleLbl="parChTrans1D2" presStyleIdx="0" presStyleCnt="2"/>
      <dgm:spPr/>
    </dgm:pt>
    <dgm:pt modelId="{D74D6A67-C599-492D-AB46-45042E995FED}" type="pres">
      <dgm:prSet presAssocID="{F52B4FEE-22F7-4674-BBB6-B2BF0134F558}" presName="hierRoot2" presStyleCnt="0">
        <dgm:presLayoutVars>
          <dgm:hierBranch val="init"/>
        </dgm:presLayoutVars>
      </dgm:prSet>
      <dgm:spPr/>
    </dgm:pt>
    <dgm:pt modelId="{1C966A4F-7AB4-4A5A-A6D4-4FECCFFAA7E2}" type="pres">
      <dgm:prSet presAssocID="{F52B4FEE-22F7-4674-BBB6-B2BF0134F558}" presName="rootComposite" presStyleCnt="0"/>
      <dgm:spPr/>
    </dgm:pt>
    <dgm:pt modelId="{6B97D03A-816D-4221-81CF-BFFA2D49F4D5}" type="pres">
      <dgm:prSet presAssocID="{F52B4FEE-22F7-4674-BBB6-B2BF0134F558}" presName="rootText" presStyleLbl="node2" presStyleIdx="0" presStyleCnt="2">
        <dgm:presLayoutVars>
          <dgm:chPref val="3"/>
        </dgm:presLayoutVars>
      </dgm:prSet>
      <dgm:spPr/>
    </dgm:pt>
    <dgm:pt modelId="{D1BD7816-0BB5-4AE7-99D5-CC0FEEA225B3}" type="pres">
      <dgm:prSet presAssocID="{F52B4FEE-22F7-4674-BBB6-B2BF0134F558}" presName="rootConnector" presStyleLbl="node2" presStyleIdx="0" presStyleCnt="2"/>
      <dgm:spPr/>
    </dgm:pt>
    <dgm:pt modelId="{3CE33CD5-CE96-49E1-8B74-6D6CCFB23877}" type="pres">
      <dgm:prSet presAssocID="{F52B4FEE-22F7-4674-BBB6-B2BF0134F558}" presName="hierChild4" presStyleCnt="0"/>
      <dgm:spPr/>
    </dgm:pt>
    <dgm:pt modelId="{394625D2-6470-4FE8-BB25-E2F5E31AB1FD}" type="pres">
      <dgm:prSet presAssocID="{F52B4FEE-22F7-4674-BBB6-B2BF0134F558}" presName="hierChild5" presStyleCnt="0"/>
      <dgm:spPr/>
    </dgm:pt>
    <dgm:pt modelId="{2E56EFC1-65E1-488C-B845-D386EEB2D1FE}" type="pres">
      <dgm:prSet presAssocID="{F5F1F6D0-008F-42EB-A658-BFD6856041F6}" presName="Name37" presStyleLbl="parChTrans1D2" presStyleIdx="1" presStyleCnt="2"/>
      <dgm:spPr/>
    </dgm:pt>
    <dgm:pt modelId="{FB435710-4C41-4E21-8813-96E763F81406}" type="pres">
      <dgm:prSet presAssocID="{4818D1E4-2C0D-42DF-8926-C26AB2CCBB35}" presName="hierRoot2" presStyleCnt="0">
        <dgm:presLayoutVars>
          <dgm:hierBranch val="init"/>
        </dgm:presLayoutVars>
      </dgm:prSet>
      <dgm:spPr/>
    </dgm:pt>
    <dgm:pt modelId="{187DB189-6046-4563-86D5-EBCE72B1F270}" type="pres">
      <dgm:prSet presAssocID="{4818D1E4-2C0D-42DF-8926-C26AB2CCBB35}" presName="rootComposite" presStyleCnt="0"/>
      <dgm:spPr/>
    </dgm:pt>
    <dgm:pt modelId="{C8A1A2A2-6033-4A93-93AE-66DFFA2AE1A7}" type="pres">
      <dgm:prSet presAssocID="{4818D1E4-2C0D-42DF-8926-C26AB2CCBB35}" presName="rootText" presStyleLbl="node2" presStyleIdx="1" presStyleCnt="2">
        <dgm:presLayoutVars>
          <dgm:chPref val="3"/>
        </dgm:presLayoutVars>
      </dgm:prSet>
      <dgm:spPr/>
    </dgm:pt>
    <dgm:pt modelId="{CAA8358C-A97A-4E6D-B646-4481A9052A69}" type="pres">
      <dgm:prSet presAssocID="{4818D1E4-2C0D-42DF-8926-C26AB2CCBB35}" presName="rootConnector" presStyleLbl="node2" presStyleIdx="1" presStyleCnt="2"/>
      <dgm:spPr/>
    </dgm:pt>
    <dgm:pt modelId="{0C702790-89AF-4E5A-A10C-5B8E9A5C2165}" type="pres">
      <dgm:prSet presAssocID="{4818D1E4-2C0D-42DF-8926-C26AB2CCBB35}" presName="hierChild4" presStyleCnt="0"/>
      <dgm:spPr/>
    </dgm:pt>
    <dgm:pt modelId="{8AC40BD1-E844-4B7D-A5EC-3076170BF9EB}" type="pres">
      <dgm:prSet presAssocID="{4818D1E4-2C0D-42DF-8926-C26AB2CCBB35}" presName="hierChild5" presStyleCnt="0"/>
      <dgm:spPr/>
    </dgm:pt>
    <dgm:pt modelId="{00A4FA00-23A3-4BCC-A50B-60BE85A10655}" type="pres">
      <dgm:prSet presAssocID="{AC699B19-1350-4851-8799-CD446DC8381E}" presName="hierChild3" presStyleCnt="0"/>
      <dgm:spPr/>
    </dgm:pt>
  </dgm:ptLst>
  <dgm:cxnLst>
    <dgm:cxn modelId="{C3177629-E4CA-4605-B62B-B183E8853D07}" type="presOf" srcId="{F52B4FEE-22F7-4674-BBB6-B2BF0134F558}" destId="{D1BD7816-0BB5-4AE7-99D5-CC0FEEA225B3}" srcOrd="1" destOrd="0" presId="urn:microsoft.com/office/officeart/2005/8/layout/orgChart1"/>
    <dgm:cxn modelId="{678B022E-AB12-4DB4-9BAA-21888C535A83}" srcId="{AC699B19-1350-4851-8799-CD446DC8381E}" destId="{F52B4FEE-22F7-4674-BBB6-B2BF0134F558}" srcOrd="0" destOrd="0" parTransId="{DE81CF12-B323-4508-AD2C-763D42578260}" sibTransId="{B4ABAFC1-FB95-420F-88C0-D79D3EA59AED}"/>
    <dgm:cxn modelId="{57FB9E31-D2E7-4D65-B1FE-3F36D5E7B7B7}" srcId="{AC699B19-1350-4851-8799-CD446DC8381E}" destId="{4818D1E4-2C0D-42DF-8926-C26AB2CCBB35}" srcOrd="1" destOrd="0" parTransId="{F5F1F6D0-008F-42EB-A658-BFD6856041F6}" sibTransId="{3C563499-74FB-4623-B687-02A05C337837}"/>
    <dgm:cxn modelId="{08FB8135-B8C9-4885-8A6C-B18B83A700F9}" type="presOf" srcId="{F5F1F6D0-008F-42EB-A658-BFD6856041F6}" destId="{2E56EFC1-65E1-488C-B845-D386EEB2D1FE}" srcOrd="0" destOrd="0" presId="urn:microsoft.com/office/officeart/2005/8/layout/orgChart1"/>
    <dgm:cxn modelId="{39F22654-268F-44CB-A71D-AE263935FF28}" type="presOf" srcId="{4818D1E4-2C0D-42DF-8926-C26AB2CCBB35}" destId="{CAA8358C-A97A-4E6D-B646-4481A9052A69}" srcOrd="1" destOrd="0" presId="urn:microsoft.com/office/officeart/2005/8/layout/orgChart1"/>
    <dgm:cxn modelId="{E0140C81-79F7-4CD8-8C02-B55F3CEB3E24}" type="presOf" srcId="{AC699B19-1350-4851-8799-CD446DC8381E}" destId="{89E7B269-1F9D-4F3F-95F5-F55B3737EA60}" srcOrd="0" destOrd="0" presId="urn:microsoft.com/office/officeart/2005/8/layout/orgChart1"/>
    <dgm:cxn modelId="{A976A681-46A2-4B86-87AC-164C49A40B8D}" type="presOf" srcId="{DE81CF12-B323-4508-AD2C-763D42578260}" destId="{B9A08F61-E331-4B34-BAC3-A6F10DDB3434}" srcOrd="0" destOrd="0" presId="urn:microsoft.com/office/officeart/2005/8/layout/orgChart1"/>
    <dgm:cxn modelId="{5CAD1883-05E8-4343-9E72-0E1EE739824D}" type="presOf" srcId="{456CD241-96BF-4B2F-9692-045FEDA81747}" destId="{E7398B0C-3332-4E43-9166-7DAAB8BCF013}" srcOrd="0" destOrd="0" presId="urn:microsoft.com/office/officeart/2005/8/layout/orgChart1"/>
    <dgm:cxn modelId="{675A178E-AE1F-47B3-9051-3644A1F1F444}" srcId="{456CD241-96BF-4B2F-9692-045FEDA81747}" destId="{AC699B19-1350-4851-8799-CD446DC8381E}" srcOrd="0" destOrd="0" parTransId="{C11FB8CB-CD4F-4BA0-AD87-BEEC5CAEC7F0}" sibTransId="{A11EFB22-F248-443E-91F0-4ADB64B4F429}"/>
    <dgm:cxn modelId="{4A820BA2-85EB-4B98-BE38-C83C6F81B321}" type="presOf" srcId="{4818D1E4-2C0D-42DF-8926-C26AB2CCBB35}" destId="{C8A1A2A2-6033-4A93-93AE-66DFFA2AE1A7}" srcOrd="0" destOrd="0" presId="urn:microsoft.com/office/officeart/2005/8/layout/orgChart1"/>
    <dgm:cxn modelId="{5FE5DDE0-2F57-4B95-8C58-5C91368BC80A}" type="presOf" srcId="{F52B4FEE-22F7-4674-BBB6-B2BF0134F558}" destId="{6B97D03A-816D-4221-81CF-BFFA2D49F4D5}" srcOrd="0" destOrd="0" presId="urn:microsoft.com/office/officeart/2005/8/layout/orgChart1"/>
    <dgm:cxn modelId="{462A7AEC-C9D1-4E49-809C-4B79FE0ADBF1}" type="presOf" srcId="{AC699B19-1350-4851-8799-CD446DC8381E}" destId="{3029BD11-4701-49CF-9BD3-D37E5A8C2438}" srcOrd="1" destOrd="0" presId="urn:microsoft.com/office/officeart/2005/8/layout/orgChart1"/>
    <dgm:cxn modelId="{AB521747-568B-4D49-AD3F-8C6CF4D35579}" type="presParOf" srcId="{E7398B0C-3332-4E43-9166-7DAAB8BCF013}" destId="{2E3B4BBF-187A-4A38-899D-75BAD69E13E5}" srcOrd="0" destOrd="0" presId="urn:microsoft.com/office/officeart/2005/8/layout/orgChart1"/>
    <dgm:cxn modelId="{C4CD15FB-2B8F-4354-BAE4-0F10F895B1FD}" type="presParOf" srcId="{2E3B4BBF-187A-4A38-899D-75BAD69E13E5}" destId="{7D3BE817-95C5-47D7-B2BF-0151AC49545B}" srcOrd="0" destOrd="0" presId="urn:microsoft.com/office/officeart/2005/8/layout/orgChart1"/>
    <dgm:cxn modelId="{FB9F0F11-1FC6-466D-B79C-E4700DE06D0B}" type="presParOf" srcId="{7D3BE817-95C5-47D7-B2BF-0151AC49545B}" destId="{89E7B269-1F9D-4F3F-95F5-F55B3737EA60}" srcOrd="0" destOrd="0" presId="urn:microsoft.com/office/officeart/2005/8/layout/orgChart1"/>
    <dgm:cxn modelId="{EBFC293A-F220-4C39-905F-FEF254B71BC4}" type="presParOf" srcId="{7D3BE817-95C5-47D7-B2BF-0151AC49545B}" destId="{3029BD11-4701-49CF-9BD3-D37E5A8C2438}" srcOrd="1" destOrd="0" presId="urn:microsoft.com/office/officeart/2005/8/layout/orgChart1"/>
    <dgm:cxn modelId="{E465E1B4-EC69-4BE6-8390-49BF6C4B05EB}" type="presParOf" srcId="{2E3B4BBF-187A-4A38-899D-75BAD69E13E5}" destId="{7E3909BB-A4E3-43A3-83A4-04E4759FF171}" srcOrd="1" destOrd="0" presId="urn:microsoft.com/office/officeart/2005/8/layout/orgChart1"/>
    <dgm:cxn modelId="{BA16900A-9ADA-4BDE-BCE0-1B60A3AA3E3C}" type="presParOf" srcId="{7E3909BB-A4E3-43A3-83A4-04E4759FF171}" destId="{B9A08F61-E331-4B34-BAC3-A6F10DDB3434}" srcOrd="0" destOrd="0" presId="urn:microsoft.com/office/officeart/2005/8/layout/orgChart1"/>
    <dgm:cxn modelId="{1B853338-AE5B-490B-AEC8-879F4B26D794}" type="presParOf" srcId="{7E3909BB-A4E3-43A3-83A4-04E4759FF171}" destId="{D74D6A67-C599-492D-AB46-45042E995FED}" srcOrd="1" destOrd="0" presId="urn:microsoft.com/office/officeart/2005/8/layout/orgChart1"/>
    <dgm:cxn modelId="{876BF5A6-BC80-44DD-89A7-6D5BD5294A07}" type="presParOf" srcId="{D74D6A67-C599-492D-AB46-45042E995FED}" destId="{1C966A4F-7AB4-4A5A-A6D4-4FECCFFAA7E2}" srcOrd="0" destOrd="0" presId="urn:microsoft.com/office/officeart/2005/8/layout/orgChart1"/>
    <dgm:cxn modelId="{05BF7C86-C85F-4A72-8DAE-D0DC6DAC46EF}" type="presParOf" srcId="{1C966A4F-7AB4-4A5A-A6D4-4FECCFFAA7E2}" destId="{6B97D03A-816D-4221-81CF-BFFA2D49F4D5}" srcOrd="0" destOrd="0" presId="urn:microsoft.com/office/officeart/2005/8/layout/orgChart1"/>
    <dgm:cxn modelId="{082D01C4-7325-4900-9AFD-16067754B32A}" type="presParOf" srcId="{1C966A4F-7AB4-4A5A-A6D4-4FECCFFAA7E2}" destId="{D1BD7816-0BB5-4AE7-99D5-CC0FEEA225B3}" srcOrd="1" destOrd="0" presId="urn:microsoft.com/office/officeart/2005/8/layout/orgChart1"/>
    <dgm:cxn modelId="{B9CD1EE3-7DC8-4467-8C63-53986D287D6B}" type="presParOf" srcId="{D74D6A67-C599-492D-AB46-45042E995FED}" destId="{3CE33CD5-CE96-49E1-8B74-6D6CCFB23877}" srcOrd="1" destOrd="0" presId="urn:microsoft.com/office/officeart/2005/8/layout/orgChart1"/>
    <dgm:cxn modelId="{9A0DD24B-0064-413C-874E-A3B6635531BB}" type="presParOf" srcId="{D74D6A67-C599-492D-AB46-45042E995FED}" destId="{394625D2-6470-4FE8-BB25-E2F5E31AB1FD}" srcOrd="2" destOrd="0" presId="urn:microsoft.com/office/officeart/2005/8/layout/orgChart1"/>
    <dgm:cxn modelId="{B0F6C09F-9BDF-4A92-B53E-8C10B4F688A1}" type="presParOf" srcId="{7E3909BB-A4E3-43A3-83A4-04E4759FF171}" destId="{2E56EFC1-65E1-488C-B845-D386EEB2D1FE}" srcOrd="2" destOrd="0" presId="urn:microsoft.com/office/officeart/2005/8/layout/orgChart1"/>
    <dgm:cxn modelId="{A28E6FC3-68F1-42FB-B1EC-344E2BD3F02C}" type="presParOf" srcId="{7E3909BB-A4E3-43A3-83A4-04E4759FF171}" destId="{FB435710-4C41-4E21-8813-96E763F81406}" srcOrd="3" destOrd="0" presId="urn:microsoft.com/office/officeart/2005/8/layout/orgChart1"/>
    <dgm:cxn modelId="{F62C717E-3EAD-41AE-87CE-0C877D75AD2C}" type="presParOf" srcId="{FB435710-4C41-4E21-8813-96E763F81406}" destId="{187DB189-6046-4563-86D5-EBCE72B1F270}" srcOrd="0" destOrd="0" presId="urn:microsoft.com/office/officeart/2005/8/layout/orgChart1"/>
    <dgm:cxn modelId="{762B7384-3EBF-41B8-B6CA-C85D1851AE6C}" type="presParOf" srcId="{187DB189-6046-4563-86D5-EBCE72B1F270}" destId="{C8A1A2A2-6033-4A93-93AE-66DFFA2AE1A7}" srcOrd="0" destOrd="0" presId="urn:microsoft.com/office/officeart/2005/8/layout/orgChart1"/>
    <dgm:cxn modelId="{8B0663BD-03B7-4E32-BD17-8E595E3EEAA0}" type="presParOf" srcId="{187DB189-6046-4563-86D5-EBCE72B1F270}" destId="{CAA8358C-A97A-4E6D-B646-4481A9052A69}" srcOrd="1" destOrd="0" presId="urn:microsoft.com/office/officeart/2005/8/layout/orgChart1"/>
    <dgm:cxn modelId="{8E797A39-3012-42D5-9CA6-86A3345EAFDB}" type="presParOf" srcId="{FB435710-4C41-4E21-8813-96E763F81406}" destId="{0C702790-89AF-4E5A-A10C-5B8E9A5C2165}" srcOrd="1" destOrd="0" presId="urn:microsoft.com/office/officeart/2005/8/layout/orgChart1"/>
    <dgm:cxn modelId="{51C09B45-8981-4173-A5FD-D851820C813B}" type="presParOf" srcId="{FB435710-4C41-4E21-8813-96E763F81406}" destId="{8AC40BD1-E844-4B7D-A5EC-3076170BF9EB}" srcOrd="2" destOrd="0" presId="urn:microsoft.com/office/officeart/2005/8/layout/orgChart1"/>
    <dgm:cxn modelId="{F6ED28AF-3BC5-4514-9674-48F00C4463C1}" type="presParOf" srcId="{2E3B4BBF-187A-4A38-899D-75BAD69E13E5}" destId="{00A4FA00-23A3-4BCC-A50B-60BE85A106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8A7AB0-1D22-4011-BF80-FFFFE49E9925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49456-8E2B-4616-ADA8-029FFEFE9975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A0282AC9-258C-4609-9A2D-1016B534878F}" type="parTrans" cxnId="{2BCA1907-7348-40C5-9DB2-CAFE5E1048C0}">
      <dgm:prSet/>
      <dgm:spPr/>
      <dgm:t>
        <a:bodyPr/>
        <a:lstStyle/>
        <a:p>
          <a:endParaRPr lang="en-US"/>
        </a:p>
      </dgm:t>
    </dgm:pt>
    <dgm:pt modelId="{48B68AF6-AE0B-4DFF-BD1F-48C7FCB8DDF9}" type="sibTrans" cxnId="{2BCA1907-7348-40C5-9DB2-CAFE5E1048C0}">
      <dgm:prSet/>
      <dgm:spPr/>
      <dgm:t>
        <a:bodyPr/>
        <a:lstStyle/>
        <a:p>
          <a:endParaRPr lang="en-US"/>
        </a:p>
      </dgm:t>
    </dgm:pt>
    <dgm:pt modelId="{7B2C621C-5A54-4327-B300-02EC6E55538C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rtl="0"/>
          <a:r>
            <a:rPr lang="en-US" dirty="0"/>
            <a:t>Machine languages</a:t>
          </a:r>
        </a:p>
      </dgm:t>
    </dgm:pt>
    <dgm:pt modelId="{05C8ABF6-B865-4687-9726-0A6F7DA4C21C}" type="parTrans" cxnId="{49568E8B-85B7-46F7-84AD-9A9168D089B3}">
      <dgm:prSet/>
      <dgm:spPr/>
      <dgm:t>
        <a:bodyPr/>
        <a:lstStyle/>
        <a:p>
          <a:endParaRPr lang="en-US"/>
        </a:p>
      </dgm:t>
    </dgm:pt>
    <dgm:pt modelId="{23A65C9F-9070-4451-BB22-59C38D7440B7}" type="sibTrans" cxnId="{49568E8B-85B7-46F7-84AD-9A9168D089B3}">
      <dgm:prSet/>
      <dgm:spPr/>
      <dgm:t>
        <a:bodyPr/>
        <a:lstStyle/>
        <a:p>
          <a:endParaRPr lang="en-US"/>
        </a:p>
      </dgm:t>
    </dgm:pt>
    <dgm:pt modelId="{82C4921B-70C4-4A50-9E9B-260BDE802D73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pPr rtl="0"/>
          <a:r>
            <a:rPr lang="en-US" dirty="0"/>
            <a:t>Assembly languages</a:t>
          </a:r>
        </a:p>
      </dgm:t>
    </dgm:pt>
    <dgm:pt modelId="{4E023EA2-8FEA-44E5-B558-39A0728E0A47}" type="parTrans" cxnId="{E45F94E3-C581-4771-980C-EC6F878AEA58}">
      <dgm:prSet/>
      <dgm:spPr/>
      <dgm:t>
        <a:bodyPr/>
        <a:lstStyle/>
        <a:p>
          <a:endParaRPr lang="en-US"/>
        </a:p>
      </dgm:t>
    </dgm:pt>
    <dgm:pt modelId="{C17D2CF6-9B7E-4A4C-A0CC-F521BAA0F4F5}" type="sibTrans" cxnId="{E45F94E3-C581-4771-980C-EC6F878AEA58}">
      <dgm:prSet/>
      <dgm:spPr/>
      <dgm:t>
        <a:bodyPr/>
        <a:lstStyle/>
        <a:p>
          <a:endParaRPr lang="en-US"/>
        </a:p>
      </dgm:t>
    </dgm:pt>
    <dgm:pt modelId="{FF0DCE2A-E294-4B68-AC7F-FEC98DFCEAE5}">
      <dgm:prSet phldrT="[Text]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High-level languages</a:t>
          </a:r>
        </a:p>
      </dgm:t>
    </dgm:pt>
    <dgm:pt modelId="{71B21FD1-D1B6-4F96-8A16-481063E5DB47}" type="parTrans" cxnId="{68880907-0E08-4B38-A3BB-8E8DCE6CA29B}">
      <dgm:prSet/>
      <dgm:spPr/>
      <dgm:t>
        <a:bodyPr/>
        <a:lstStyle/>
        <a:p>
          <a:endParaRPr lang="en-US"/>
        </a:p>
      </dgm:t>
    </dgm:pt>
    <dgm:pt modelId="{0140D119-A3B3-492B-945D-4FC990AB2F5F}" type="sibTrans" cxnId="{68880907-0E08-4B38-A3BB-8E8DCE6CA29B}">
      <dgm:prSet/>
      <dgm:spPr/>
      <dgm:t>
        <a:bodyPr/>
        <a:lstStyle/>
        <a:p>
          <a:endParaRPr lang="en-US"/>
        </a:p>
      </dgm:t>
    </dgm:pt>
    <dgm:pt modelId="{7E4053D3-B568-4344-85C5-F20467347C1F}" type="pres">
      <dgm:prSet presAssocID="{048A7AB0-1D22-4011-BF80-FFFFE49E9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1A0FAE-171E-47FB-8176-2D4E6DC6C42B}" type="pres">
      <dgm:prSet presAssocID="{08049456-8E2B-4616-ADA8-029FFEFE9975}" presName="hierRoot1" presStyleCnt="0">
        <dgm:presLayoutVars>
          <dgm:hierBranch val="init"/>
        </dgm:presLayoutVars>
      </dgm:prSet>
      <dgm:spPr/>
    </dgm:pt>
    <dgm:pt modelId="{D0BB267E-09A3-4BED-953D-9B9A59905AE3}" type="pres">
      <dgm:prSet presAssocID="{08049456-8E2B-4616-ADA8-029FFEFE9975}" presName="rootComposite1" presStyleCnt="0"/>
      <dgm:spPr/>
    </dgm:pt>
    <dgm:pt modelId="{40DE65F9-041D-4A83-B9D6-DB331F1021D1}" type="pres">
      <dgm:prSet presAssocID="{08049456-8E2B-4616-ADA8-029FFEFE9975}" presName="rootText1" presStyleLbl="node0" presStyleIdx="0" presStyleCnt="1">
        <dgm:presLayoutVars>
          <dgm:chPref val="3"/>
        </dgm:presLayoutVars>
      </dgm:prSet>
      <dgm:spPr/>
    </dgm:pt>
    <dgm:pt modelId="{B62E931C-AB51-4016-AEE9-AC96ACC07357}" type="pres">
      <dgm:prSet presAssocID="{08049456-8E2B-4616-ADA8-029FFEFE9975}" presName="rootConnector1" presStyleLbl="node1" presStyleIdx="0" presStyleCnt="0"/>
      <dgm:spPr/>
    </dgm:pt>
    <dgm:pt modelId="{B0FC87E7-6B25-42A6-9ABD-16B64DF97D74}" type="pres">
      <dgm:prSet presAssocID="{08049456-8E2B-4616-ADA8-029FFEFE9975}" presName="hierChild2" presStyleCnt="0"/>
      <dgm:spPr/>
    </dgm:pt>
    <dgm:pt modelId="{5E6A22B0-1D7A-48C5-AF2E-750FDDD572D9}" type="pres">
      <dgm:prSet presAssocID="{05C8ABF6-B865-4687-9726-0A6F7DA4C21C}" presName="Name37" presStyleLbl="parChTrans1D2" presStyleIdx="0" presStyleCnt="3"/>
      <dgm:spPr/>
    </dgm:pt>
    <dgm:pt modelId="{3DB65320-7D51-4CA3-806C-8C3D5489B172}" type="pres">
      <dgm:prSet presAssocID="{7B2C621C-5A54-4327-B300-02EC6E55538C}" presName="hierRoot2" presStyleCnt="0">
        <dgm:presLayoutVars>
          <dgm:hierBranch val="init"/>
        </dgm:presLayoutVars>
      </dgm:prSet>
      <dgm:spPr/>
    </dgm:pt>
    <dgm:pt modelId="{4402A337-0824-4B03-8F35-47AC82BE439D}" type="pres">
      <dgm:prSet presAssocID="{7B2C621C-5A54-4327-B300-02EC6E55538C}" presName="rootComposite" presStyleCnt="0"/>
      <dgm:spPr/>
    </dgm:pt>
    <dgm:pt modelId="{B22E37CB-F4A3-4790-A342-97FE0911B32F}" type="pres">
      <dgm:prSet presAssocID="{7B2C621C-5A54-4327-B300-02EC6E55538C}" presName="rootText" presStyleLbl="node2" presStyleIdx="0" presStyleCnt="3">
        <dgm:presLayoutVars>
          <dgm:chPref val="3"/>
        </dgm:presLayoutVars>
      </dgm:prSet>
      <dgm:spPr/>
    </dgm:pt>
    <dgm:pt modelId="{71D227E4-D70B-4839-853E-25FB4054448F}" type="pres">
      <dgm:prSet presAssocID="{7B2C621C-5A54-4327-B300-02EC6E55538C}" presName="rootConnector" presStyleLbl="node2" presStyleIdx="0" presStyleCnt="3"/>
      <dgm:spPr/>
    </dgm:pt>
    <dgm:pt modelId="{12173AD4-99A8-4890-83DB-701C3B354AAF}" type="pres">
      <dgm:prSet presAssocID="{7B2C621C-5A54-4327-B300-02EC6E55538C}" presName="hierChild4" presStyleCnt="0"/>
      <dgm:spPr/>
    </dgm:pt>
    <dgm:pt modelId="{202BCBBF-5A74-45F1-A20C-1BC0F0040789}" type="pres">
      <dgm:prSet presAssocID="{7B2C621C-5A54-4327-B300-02EC6E55538C}" presName="hierChild5" presStyleCnt="0"/>
      <dgm:spPr/>
    </dgm:pt>
    <dgm:pt modelId="{686D4411-1E0B-4D65-85C9-9BD0B4016DDD}" type="pres">
      <dgm:prSet presAssocID="{4E023EA2-8FEA-44E5-B558-39A0728E0A47}" presName="Name37" presStyleLbl="parChTrans1D2" presStyleIdx="1" presStyleCnt="3"/>
      <dgm:spPr/>
    </dgm:pt>
    <dgm:pt modelId="{59A8CFE4-EA40-460D-AD00-7900666E9653}" type="pres">
      <dgm:prSet presAssocID="{82C4921B-70C4-4A50-9E9B-260BDE802D73}" presName="hierRoot2" presStyleCnt="0">
        <dgm:presLayoutVars>
          <dgm:hierBranch val="init"/>
        </dgm:presLayoutVars>
      </dgm:prSet>
      <dgm:spPr/>
    </dgm:pt>
    <dgm:pt modelId="{D26D4880-99FC-4E25-BEC9-1DB001FA01CE}" type="pres">
      <dgm:prSet presAssocID="{82C4921B-70C4-4A50-9E9B-260BDE802D73}" presName="rootComposite" presStyleCnt="0"/>
      <dgm:spPr/>
    </dgm:pt>
    <dgm:pt modelId="{4684246C-2957-4B7B-8C27-0A579359F639}" type="pres">
      <dgm:prSet presAssocID="{82C4921B-70C4-4A50-9E9B-260BDE802D73}" presName="rootText" presStyleLbl="node2" presStyleIdx="1" presStyleCnt="3">
        <dgm:presLayoutVars>
          <dgm:chPref val="3"/>
        </dgm:presLayoutVars>
      </dgm:prSet>
      <dgm:spPr/>
    </dgm:pt>
    <dgm:pt modelId="{FE7C8B41-A2E0-4BAE-8194-D96306333F7D}" type="pres">
      <dgm:prSet presAssocID="{82C4921B-70C4-4A50-9E9B-260BDE802D73}" presName="rootConnector" presStyleLbl="node2" presStyleIdx="1" presStyleCnt="3"/>
      <dgm:spPr/>
    </dgm:pt>
    <dgm:pt modelId="{CD9866EC-BF2B-4EC7-8D9E-A2E7A283D49A}" type="pres">
      <dgm:prSet presAssocID="{82C4921B-70C4-4A50-9E9B-260BDE802D73}" presName="hierChild4" presStyleCnt="0"/>
      <dgm:spPr/>
    </dgm:pt>
    <dgm:pt modelId="{5806E819-1448-44A9-A9C0-EAA27E3D0E80}" type="pres">
      <dgm:prSet presAssocID="{82C4921B-70C4-4A50-9E9B-260BDE802D73}" presName="hierChild5" presStyleCnt="0"/>
      <dgm:spPr/>
    </dgm:pt>
    <dgm:pt modelId="{289ADF97-1E47-4B45-BF71-B4E20915481B}" type="pres">
      <dgm:prSet presAssocID="{71B21FD1-D1B6-4F96-8A16-481063E5DB47}" presName="Name37" presStyleLbl="parChTrans1D2" presStyleIdx="2" presStyleCnt="3"/>
      <dgm:spPr/>
    </dgm:pt>
    <dgm:pt modelId="{618F03E5-5C6E-45F0-BDE8-532AC6B97BAF}" type="pres">
      <dgm:prSet presAssocID="{FF0DCE2A-E294-4B68-AC7F-FEC98DFCEAE5}" presName="hierRoot2" presStyleCnt="0">
        <dgm:presLayoutVars>
          <dgm:hierBranch val="init"/>
        </dgm:presLayoutVars>
      </dgm:prSet>
      <dgm:spPr/>
    </dgm:pt>
    <dgm:pt modelId="{1B8EF6E4-B8D0-417A-AF2C-E956FC348465}" type="pres">
      <dgm:prSet presAssocID="{FF0DCE2A-E294-4B68-AC7F-FEC98DFCEAE5}" presName="rootComposite" presStyleCnt="0"/>
      <dgm:spPr/>
    </dgm:pt>
    <dgm:pt modelId="{03CCF9C4-797D-438E-B273-A65FF0ECD65D}" type="pres">
      <dgm:prSet presAssocID="{FF0DCE2A-E294-4B68-AC7F-FEC98DFCEAE5}" presName="rootText" presStyleLbl="node2" presStyleIdx="2" presStyleCnt="3">
        <dgm:presLayoutVars>
          <dgm:chPref val="3"/>
        </dgm:presLayoutVars>
      </dgm:prSet>
      <dgm:spPr/>
    </dgm:pt>
    <dgm:pt modelId="{3C4DF07E-0C09-4073-B181-DE90C5FF1725}" type="pres">
      <dgm:prSet presAssocID="{FF0DCE2A-E294-4B68-AC7F-FEC98DFCEAE5}" presName="rootConnector" presStyleLbl="node2" presStyleIdx="2" presStyleCnt="3"/>
      <dgm:spPr/>
    </dgm:pt>
    <dgm:pt modelId="{EF14EDF3-9BE4-43CC-8275-9AB663F859C3}" type="pres">
      <dgm:prSet presAssocID="{FF0DCE2A-E294-4B68-AC7F-FEC98DFCEAE5}" presName="hierChild4" presStyleCnt="0"/>
      <dgm:spPr/>
    </dgm:pt>
    <dgm:pt modelId="{3C27A198-ADF5-4F0F-8F15-F9C5C68BE0BF}" type="pres">
      <dgm:prSet presAssocID="{FF0DCE2A-E294-4B68-AC7F-FEC98DFCEAE5}" presName="hierChild5" presStyleCnt="0"/>
      <dgm:spPr/>
    </dgm:pt>
    <dgm:pt modelId="{369E082B-3643-4DEC-A04B-6455D1E68394}" type="pres">
      <dgm:prSet presAssocID="{08049456-8E2B-4616-ADA8-029FFEFE9975}" presName="hierChild3" presStyleCnt="0"/>
      <dgm:spPr/>
    </dgm:pt>
  </dgm:ptLst>
  <dgm:cxnLst>
    <dgm:cxn modelId="{1D98C306-AEC1-473D-9C0C-FE0970392E9C}" type="presOf" srcId="{08049456-8E2B-4616-ADA8-029FFEFE9975}" destId="{B62E931C-AB51-4016-AEE9-AC96ACC07357}" srcOrd="1" destOrd="0" presId="urn:microsoft.com/office/officeart/2005/8/layout/orgChart1"/>
    <dgm:cxn modelId="{68880907-0E08-4B38-A3BB-8E8DCE6CA29B}" srcId="{08049456-8E2B-4616-ADA8-029FFEFE9975}" destId="{FF0DCE2A-E294-4B68-AC7F-FEC98DFCEAE5}" srcOrd="2" destOrd="0" parTransId="{71B21FD1-D1B6-4F96-8A16-481063E5DB47}" sibTransId="{0140D119-A3B3-492B-945D-4FC990AB2F5F}"/>
    <dgm:cxn modelId="{2BCA1907-7348-40C5-9DB2-CAFE5E1048C0}" srcId="{048A7AB0-1D22-4011-BF80-FFFFE49E9925}" destId="{08049456-8E2B-4616-ADA8-029FFEFE9975}" srcOrd="0" destOrd="0" parTransId="{A0282AC9-258C-4609-9A2D-1016B534878F}" sibTransId="{48B68AF6-AE0B-4DFF-BD1F-48C7FCB8DDF9}"/>
    <dgm:cxn modelId="{2F5F7A6B-F102-46E9-81B6-C712E3E98964}" type="presOf" srcId="{7B2C621C-5A54-4327-B300-02EC6E55538C}" destId="{71D227E4-D70B-4839-853E-25FB4054448F}" srcOrd="1" destOrd="0" presId="urn:microsoft.com/office/officeart/2005/8/layout/orgChart1"/>
    <dgm:cxn modelId="{D188BB53-6B23-4FE9-8EA6-D0152756E40F}" type="presOf" srcId="{FF0DCE2A-E294-4B68-AC7F-FEC98DFCEAE5}" destId="{3C4DF07E-0C09-4073-B181-DE90C5FF1725}" srcOrd="1" destOrd="0" presId="urn:microsoft.com/office/officeart/2005/8/layout/orgChart1"/>
    <dgm:cxn modelId="{A64DDD58-1711-4C8B-8909-854888773E87}" type="presOf" srcId="{82C4921B-70C4-4A50-9E9B-260BDE802D73}" destId="{FE7C8B41-A2E0-4BAE-8194-D96306333F7D}" srcOrd="1" destOrd="0" presId="urn:microsoft.com/office/officeart/2005/8/layout/orgChart1"/>
    <dgm:cxn modelId="{56832A8A-09D8-4D54-87B7-FA3C8BCB8CD9}" type="presOf" srcId="{4E023EA2-8FEA-44E5-B558-39A0728E0A47}" destId="{686D4411-1E0B-4D65-85C9-9BD0B4016DDD}" srcOrd="0" destOrd="0" presId="urn:microsoft.com/office/officeart/2005/8/layout/orgChart1"/>
    <dgm:cxn modelId="{49568E8B-85B7-46F7-84AD-9A9168D089B3}" srcId="{08049456-8E2B-4616-ADA8-029FFEFE9975}" destId="{7B2C621C-5A54-4327-B300-02EC6E55538C}" srcOrd="0" destOrd="0" parTransId="{05C8ABF6-B865-4687-9726-0A6F7DA4C21C}" sibTransId="{23A65C9F-9070-4451-BB22-59C38D7440B7}"/>
    <dgm:cxn modelId="{9E0117B8-0266-4210-893F-C85F76D43B02}" type="presOf" srcId="{FF0DCE2A-E294-4B68-AC7F-FEC98DFCEAE5}" destId="{03CCF9C4-797D-438E-B273-A65FF0ECD65D}" srcOrd="0" destOrd="0" presId="urn:microsoft.com/office/officeart/2005/8/layout/orgChart1"/>
    <dgm:cxn modelId="{E51DACC4-E0AE-4A54-8995-2D3D3C90FB54}" type="presOf" srcId="{7B2C621C-5A54-4327-B300-02EC6E55538C}" destId="{B22E37CB-F4A3-4790-A342-97FE0911B32F}" srcOrd="0" destOrd="0" presId="urn:microsoft.com/office/officeart/2005/8/layout/orgChart1"/>
    <dgm:cxn modelId="{05695EC9-CF93-4110-9A90-34A17E9366B4}" type="presOf" srcId="{048A7AB0-1D22-4011-BF80-FFFFE49E9925}" destId="{7E4053D3-B568-4344-85C5-F20467347C1F}" srcOrd="0" destOrd="0" presId="urn:microsoft.com/office/officeart/2005/8/layout/orgChart1"/>
    <dgm:cxn modelId="{E23107CE-4A24-4EB6-B822-106D2DFCB4A7}" type="presOf" srcId="{08049456-8E2B-4616-ADA8-029FFEFE9975}" destId="{40DE65F9-041D-4A83-B9D6-DB331F1021D1}" srcOrd="0" destOrd="0" presId="urn:microsoft.com/office/officeart/2005/8/layout/orgChart1"/>
    <dgm:cxn modelId="{E9EAD6CE-1F06-4632-85C8-310AEEEFE445}" type="presOf" srcId="{82C4921B-70C4-4A50-9E9B-260BDE802D73}" destId="{4684246C-2957-4B7B-8C27-0A579359F639}" srcOrd="0" destOrd="0" presId="urn:microsoft.com/office/officeart/2005/8/layout/orgChart1"/>
    <dgm:cxn modelId="{B23C92D1-F872-4F11-BB52-50BB91014FAF}" type="presOf" srcId="{05C8ABF6-B865-4687-9726-0A6F7DA4C21C}" destId="{5E6A22B0-1D7A-48C5-AF2E-750FDDD572D9}" srcOrd="0" destOrd="0" presId="urn:microsoft.com/office/officeart/2005/8/layout/orgChart1"/>
    <dgm:cxn modelId="{045A1BD4-3A3C-4422-9D26-2630635DF27D}" type="presOf" srcId="{71B21FD1-D1B6-4F96-8A16-481063E5DB47}" destId="{289ADF97-1E47-4B45-BF71-B4E20915481B}" srcOrd="0" destOrd="0" presId="urn:microsoft.com/office/officeart/2005/8/layout/orgChart1"/>
    <dgm:cxn modelId="{E45F94E3-C581-4771-980C-EC6F878AEA58}" srcId="{08049456-8E2B-4616-ADA8-029FFEFE9975}" destId="{82C4921B-70C4-4A50-9E9B-260BDE802D73}" srcOrd="1" destOrd="0" parTransId="{4E023EA2-8FEA-44E5-B558-39A0728E0A47}" sibTransId="{C17D2CF6-9B7E-4A4C-A0CC-F521BAA0F4F5}"/>
    <dgm:cxn modelId="{2320C893-E004-41CA-B177-16A1053F49C8}" type="presParOf" srcId="{7E4053D3-B568-4344-85C5-F20467347C1F}" destId="{261A0FAE-171E-47FB-8176-2D4E6DC6C42B}" srcOrd="0" destOrd="0" presId="urn:microsoft.com/office/officeart/2005/8/layout/orgChart1"/>
    <dgm:cxn modelId="{C2319712-3279-4451-B631-AEBE2A4389C3}" type="presParOf" srcId="{261A0FAE-171E-47FB-8176-2D4E6DC6C42B}" destId="{D0BB267E-09A3-4BED-953D-9B9A59905AE3}" srcOrd="0" destOrd="0" presId="urn:microsoft.com/office/officeart/2005/8/layout/orgChart1"/>
    <dgm:cxn modelId="{86737988-4481-4C00-8095-DD2C198824CF}" type="presParOf" srcId="{D0BB267E-09A3-4BED-953D-9B9A59905AE3}" destId="{40DE65F9-041D-4A83-B9D6-DB331F1021D1}" srcOrd="0" destOrd="0" presId="urn:microsoft.com/office/officeart/2005/8/layout/orgChart1"/>
    <dgm:cxn modelId="{E4408847-B7AF-4FDB-A6D0-0492F92F3C9A}" type="presParOf" srcId="{D0BB267E-09A3-4BED-953D-9B9A59905AE3}" destId="{B62E931C-AB51-4016-AEE9-AC96ACC07357}" srcOrd="1" destOrd="0" presId="urn:microsoft.com/office/officeart/2005/8/layout/orgChart1"/>
    <dgm:cxn modelId="{62FD82E2-9A64-4182-85C9-9D47E29C8D88}" type="presParOf" srcId="{261A0FAE-171E-47FB-8176-2D4E6DC6C42B}" destId="{B0FC87E7-6B25-42A6-9ABD-16B64DF97D74}" srcOrd="1" destOrd="0" presId="urn:microsoft.com/office/officeart/2005/8/layout/orgChart1"/>
    <dgm:cxn modelId="{3626BA49-E2F1-478F-B6E2-6DAE0F488998}" type="presParOf" srcId="{B0FC87E7-6B25-42A6-9ABD-16B64DF97D74}" destId="{5E6A22B0-1D7A-48C5-AF2E-750FDDD572D9}" srcOrd="0" destOrd="0" presId="urn:microsoft.com/office/officeart/2005/8/layout/orgChart1"/>
    <dgm:cxn modelId="{06163B4B-CB72-4B28-A173-496A03A5A3D0}" type="presParOf" srcId="{B0FC87E7-6B25-42A6-9ABD-16B64DF97D74}" destId="{3DB65320-7D51-4CA3-806C-8C3D5489B172}" srcOrd="1" destOrd="0" presId="urn:microsoft.com/office/officeart/2005/8/layout/orgChart1"/>
    <dgm:cxn modelId="{0F6BB5E0-CA53-4CEB-923A-CD13377FD96F}" type="presParOf" srcId="{3DB65320-7D51-4CA3-806C-8C3D5489B172}" destId="{4402A337-0824-4B03-8F35-47AC82BE439D}" srcOrd="0" destOrd="0" presId="urn:microsoft.com/office/officeart/2005/8/layout/orgChart1"/>
    <dgm:cxn modelId="{BCADD843-1D05-49C7-8D6A-53F19FD317FF}" type="presParOf" srcId="{4402A337-0824-4B03-8F35-47AC82BE439D}" destId="{B22E37CB-F4A3-4790-A342-97FE0911B32F}" srcOrd="0" destOrd="0" presId="urn:microsoft.com/office/officeart/2005/8/layout/orgChart1"/>
    <dgm:cxn modelId="{01C2E7A2-04CC-4C76-B413-4432E3D3F570}" type="presParOf" srcId="{4402A337-0824-4B03-8F35-47AC82BE439D}" destId="{71D227E4-D70B-4839-853E-25FB4054448F}" srcOrd="1" destOrd="0" presId="urn:microsoft.com/office/officeart/2005/8/layout/orgChart1"/>
    <dgm:cxn modelId="{D2D81482-0378-46FF-B550-4867A5FA9932}" type="presParOf" srcId="{3DB65320-7D51-4CA3-806C-8C3D5489B172}" destId="{12173AD4-99A8-4890-83DB-701C3B354AAF}" srcOrd="1" destOrd="0" presId="urn:microsoft.com/office/officeart/2005/8/layout/orgChart1"/>
    <dgm:cxn modelId="{15F7159D-22A0-4E94-83EC-8CF9B5007ACC}" type="presParOf" srcId="{3DB65320-7D51-4CA3-806C-8C3D5489B172}" destId="{202BCBBF-5A74-45F1-A20C-1BC0F0040789}" srcOrd="2" destOrd="0" presId="urn:microsoft.com/office/officeart/2005/8/layout/orgChart1"/>
    <dgm:cxn modelId="{F99080DA-1E3A-4A9F-99F7-98AA0468026C}" type="presParOf" srcId="{B0FC87E7-6B25-42A6-9ABD-16B64DF97D74}" destId="{686D4411-1E0B-4D65-85C9-9BD0B4016DDD}" srcOrd="2" destOrd="0" presId="urn:microsoft.com/office/officeart/2005/8/layout/orgChart1"/>
    <dgm:cxn modelId="{538FA6DB-6E84-42D9-B6E9-4F8DC2948481}" type="presParOf" srcId="{B0FC87E7-6B25-42A6-9ABD-16B64DF97D74}" destId="{59A8CFE4-EA40-460D-AD00-7900666E9653}" srcOrd="3" destOrd="0" presId="urn:microsoft.com/office/officeart/2005/8/layout/orgChart1"/>
    <dgm:cxn modelId="{0609EE47-1E5C-4B2B-9315-F3072880597F}" type="presParOf" srcId="{59A8CFE4-EA40-460D-AD00-7900666E9653}" destId="{D26D4880-99FC-4E25-BEC9-1DB001FA01CE}" srcOrd="0" destOrd="0" presId="urn:microsoft.com/office/officeart/2005/8/layout/orgChart1"/>
    <dgm:cxn modelId="{9512BF1A-C9AD-436B-8EF4-7566BFE9221C}" type="presParOf" srcId="{D26D4880-99FC-4E25-BEC9-1DB001FA01CE}" destId="{4684246C-2957-4B7B-8C27-0A579359F639}" srcOrd="0" destOrd="0" presId="urn:microsoft.com/office/officeart/2005/8/layout/orgChart1"/>
    <dgm:cxn modelId="{E50D3311-4BB1-4F5C-A9A8-86C6806AED32}" type="presParOf" srcId="{D26D4880-99FC-4E25-BEC9-1DB001FA01CE}" destId="{FE7C8B41-A2E0-4BAE-8194-D96306333F7D}" srcOrd="1" destOrd="0" presId="urn:microsoft.com/office/officeart/2005/8/layout/orgChart1"/>
    <dgm:cxn modelId="{51323BAE-ED57-4A46-9FBB-C467EBC1EA46}" type="presParOf" srcId="{59A8CFE4-EA40-460D-AD00-7900666E9653}" destId="{CD9866EC-BF2B-4EC7-8D9E-A2E7A283D49A}" srcOrd="1" destOrd="0" presId="urn:microsoft.com/office/officeart/2005/8/layout/orgChart1"/>
    <dgm:cxn modelId="{74D691E0-7CBE-4784-885E-6D164CC3D49A}" type="presParOf" srcId="{59A8CFE4-EA40-460D-AD00-7900666E9653}" destId="{5806E819-1448-44A9-A9C0-EAA27E3D0E80}" srcOrd="2" destOrd="0" presId="urn:microsoft.com/office/officeart/2005/8/layout/orgChart1"/>
    <dgm:cxn modelId="{4D499B61-8C8A-4F0A-85A9-C7870FBAA003}" type="presParOf" srcId="{B0FC87E7-6B25-42A6-9ABD-16B64DF97D74}" destId="{289ADF97-1E47-4B45-BF71-B4E20915481B}" srcOrd="4" destOrd="0" presId="urn:microsoft.com/office/officeart/2005/8/layout/orgChart1"/>
    <dgm:cxn modelId="{EB9BCA19-6856-4F53-80CB-05714C4B1F59}" type="presParOf" srcId="{B0FC87E7-6B25-42A6-9ABD-16B64DF97D74}" destId="{618F03E5-5C6E-45F0-BDE8-532AC6B97BAF}" srcOrd="5" destOrd="0" presId="urn:microsoft.com/office/officeart/2005/8/layout/orgChart1"/>
    <dgm:cxn modelId="{473683E2-5024-4C45-AFA3-4C33E72C8EDC}" type="presParOf" srcId="{618F03E5-5C6E-45F0-BDE8-532AC6B97BAF}" destId="{1B8EF6E4-B8D0-417A-AF2C-E956FC348465}" srcOrd="0" destOrd="0" presId="urn:microsoft.com/office/officeart/2005/8/layout/orgChart1"/>
    <dgm:cxn modelId="{19411D44-B3A8-4316-874E-FF11C399FC2F}" type="presParOf" srcId="{1B8EF6E4-B8D0-417A-AF2C-E956FC348465}" destId="{03CCF9C4-797D-438E-B273-A65FF0ECD65D}" srcOrd="0" destOrd="0" presId="urn:microsoft.com/office/officeart/2005/8/layout/orgChart1"/>
    <dgm:cxn modelId="{21F6ACD2-65E2-402A-BF7A-4EA5D3C8B47D}" type="presParOf" srcId="{1B8EF6E4-B8D0-417A-AF2C-E956FC348465}" destId="{3C4DF07E-0C09-4073-B181-DE90C5FF1725}" srcOrd="1" destOrd="0" presId="urn:microsoft.com/office/officeart/2005/8/layout/orgChart1"/>
    <dgm:cxn modelId="{AA5BC401-D1F0-4DDE-8005-A8A4F024D179}" type="presParOf" srcId="{618F03E5-5C6E-45F0-BDE8-532AC6B97BAF}" destId="{EF14EDF3-9BE4-43CC-8275-9AB663F859C3}" srcOrd="1" destOrd="0" presId="urn:microsoft.com/office/officeart/2005/8/layout/orgChart1"/>
    <dgm:cxn modelId="{8FA4D994-3A89-4AA7-92D9-F840BD7DB0D3}" type="presParOf" srcId="{618F03E5-5C6E-45F0-BDE8-532AC6B97BAF}" destId="{3C27A198-ADF5-4F0F-8F15-F9C5C68BE0BF}" srcOrd="2" destOrd="0" presId="urn:microsoft.com/office/officeart/2005/8/layout/orgChart1"/>
    <dgm:cxn modelId="{171988A2-7B98-4710-9898-BFA04BAD6302}" type="presParOf" srcId="{261A0FAE-171E-47FB-8176-2D4E6DC6C42B}" destId="{369E082B-3643-4DEC-A04B-6455D1E6839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8A7AB0-1D22-4011-BF80-FFFFE49E9925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49456-8E2B-4616-ADA8-029FFEFE9975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A0282AC9-258C-4609-9A2D-1016B534878F}" type="parTrans" cxnId="{2BCA1907-7348-40C5-9DB2-CAFE5E1048C0}">
      <dgm:prSet/>
      <dgm:spPr/>
      <dgm:t>
        <a:bodyPr/>
        <a:lstStyle/>
        <a:p>
          <a:endParaRPr lang="en-US"/>
        </a:p>
      </dgm:t>
    </dgm:pt>
    <dgm:pt modelId="{48B68AF6-AE0B-4DFF-BD1F-48C7FCB8DDF9}" type="sibTrans" cxnId="{2BCA1907-7348-40C5-9DB2-CAFE5E1048C0}">
      <dgm:prSet/>
      <dgm:spPr/>
      <dgm:t>
        <a:bodyPr/>
        <a:lstStyle/>
        <a:p>
          <a:endParaRPr lang="en-US"/>
        </a:p>
      </dgm:t>
    </dgm:pt>
    <dgm:pt modelId="{7B2C621C-5A54-4327-B300-02EC6E55538C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Machine languages</a:t>
          </a:r>
        </a:p>
      </dgm:t>
    </dgm:pt>
    <dgm:pt modelId="{05C8ABF6-B865-4687-9726-0A6F7DA4C21C}" type="parTrans" cxnId="{49568E8B-85B7-46F7-84AD-9A9168D089B3}">
      <dgm:prSet/>
      <dgm:spPr/>
      <dgm:t>
        <a:bodyPr/>
        <a:lstStyle/>
        <a:p>
          <a:endParaRPr lang="en-US"/>
        </a:p>
      </dgm:t>
    </dgm:pt>
    <dgm:pt modelId="{23A65C9F-9070-4451-BB22-59C38D7440B7}" type="sibTrans" cxnId="{49568E8B-85B7-46F7-84AD-9A9168D089B3}">
      <dgm:prSet/>
      <dgm:spPr/>
      <dgm:t>
        <a:bodyPr/>
        <a:lstStyle/>
        <a:p>
          <a:endParaRPr lang="en-US"/>
        </a:p>
      </dgm:t>
    </dgm:pt>
    <dgm:pt modelId="{82C4921B-70C4-4A50-9E9B-260BDE802D73}">
      <dgm:prSet phldrT="[Text]"/>
      <dgm:spPr/>
      <dgm:t>
        <a:bodyPr/>
        <a:lstStyle/>
        <a:p>
          <a:r>
            <a:rPr lang="en-US" dirty="0"/>
            <a:t>Assembly languages</a:t>
          </a:r>
        </a:p>
      </dgm:t>
    </dgm:pt>
    <dgm:pt modelId="{4E023EA2-8FEA-44E5-B558-39A0728E0A47}" type="parTrans" cxnId="{E45F94E3-C581-4771-980C-EC6F878AEA58}">
      <dgm:prSet/>
      <dgm:spPr/>
      <dgm:t>
        <a:bodyPr/>
        <a:lstStyle/>
        <a:p>
          <a:endParaRPr lang="en-US"/>
        </a:p>
      </dgm:t>
    </dgm:pt>
    <dgm:pt modelId="{C17D2CF6-9B7E-4A4C-A0CC-F521BAA0F4F5}" type="sibTrans" cxnId="{E45F94E3-C581-4771-980C-EC6F878AEA58}">
      <dgm:prSet/>
      <dgm:spPr/>
      <dgm:t>
        <a:bodyPr/>
        <a:lstStyle/>
        <a:p>
          <a:endParaRPr lang="en-US"/>
        </a:p>
      </dgm:t>
    </dgm:pt>
    <dgm:pt modelId="{FF0DCE2A-E294-4B68-AC7F-FEC98DFCEAE5}">
      <dgm:prSet phldrT="[Text]"/>
      <dgm:spPr/>
      <dgm:t>
        <a:bodyPr/>
        <a:lstStyle/>
        <a:p>
          <a:r>
            <a:rPr lang="en-US" dirty="0"/>
            <a:t>High-level languages</a:t>
          </a:r>
        </a:p>
      </dgm:t>
    </dgm:pt>
    <dgm:pt modelId="{71B21FD1-D1B6-4F96-8A16-481063E5DB47}" type="parTrans" cxnId="{68880907-0E08-4B38-A3BB-8E8DCE6CA29B}">
      <dgm:prSet/>
      <dgm:spPr/>
      <dgm:t>
        <a:bodyPr/>
        <a:lstStyle/>
        <a:p>
          <a:endParaRPr lang="en-US"/>
        </a:p>
      </dgm:t>
    </dgm:pt>
    <dgm:pt modelId="{0140D119-A3B3-492B-945D-4FC990AB2F5F}" type="sibTrans" cxnId="{68880907-0E08-4B38-A3BB-8E8DCE6CA29B}">
      <dgm:prSet/>
      <dgm:spPr/>
      <dgm:t>
        <a:bodyPr/>
        <a:lstStyle/>
        <a:p>
          <a:endParaRPr lang="en-US"/>
        </a:p>
      </dgm:t>
    </dgm:pt>
    <dgm:pt modelId="{7E4053D3-B568-4344-85C5-F20467347C1F}" type="pres">
      <dgm:prSet presAssocID="{048A7AB0-1D22-4011-BF80-FFFFE49E9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1A0FAE-171E-47FB-8176-2D4E6DC6C42B}" type="pres">
      <dgm:prSet presAssocID="{08049456-8E2B-4616-ADA8-029FFEFE9975}" presName="hierRoot1" presStyleCnt="0">
        <dgm:presLayoutVars>
          <dgm:hierBranch val="init"/>
        </dgm:presLayoutVars>
      </dgm:prSet>
      <dgm:spPr/>
    </dgm:pt>
    <dgm:pt modelId="{D0BB267E-09A3-4BED-953D-9B9A59905AE3}" type="pres">
      <dgm:prSet presAssocID="{08049456-8E2B-4616-ADA8-029FFEFE9975}" presName="rootComposite1" presStyleCnt="0"/>
      <dgm:spPr/>
    </dgm:pt>
    <dgm:pt modelId="{40DE65F9-041D-4A83-B9D6-DB331F1021D1}" type="pres">
      <dgm:prSet presAssocID="{08049456-8E2B-4616-ADA8-029FFEFE9975}" presName="rootText1" presStyleLbl="node0" presStyleIdx="0" presStyleCnt="1">
        <dgm:presLayoutVars>
          <dgm:chPref val="3"/>
        </dgm:presLayoutVars>
      </dgm:prSet>
      <dgm:spPr/>
    </dgm:pt>
    <dgm:pt modelId="{B62E931C-AB51-4016-AEE9-AC96ACC07357}" type="pres">
      <dgm:prSet presAssocID="{08049456-8E2B-4616-ADA8-029FFEFE9975}" presName="rootConnector1" presStyleLbl="node1" presStyleIdx="0" presStyleCnt="0"/>
      <dgm:spPr/>
    </dgm:pt>
    <dgm:pt modelId="{B0FC87E7-6B25-42A6-9ABD-16B64DF97D74}" type="pres">
      <dgm:prSet presAssocID="{08049456-8E2B-4616-ADA8-029FFEFE9975}" presName="hierChild2" presStyleCnt="0"/>
      <dgm:spPr/>
    </dgm:pt>
    <dgm:pt modelId="{5E6A22B0-1D7A-48C5-AF2E-750FDDD572D9}" type="pres">
      <dgm:prSet presAssocID="{05C8ABF6-B865-4687-9726-0A6F7DA4C21C}" presName="Name37" presStyleLbl="parChTrans1D2" presStyleIdx="0" presStyleCnt="3"/>
      <dgm:spPr/>
    </dgm:pt>
    <dgm:pt modelId="{3DB65320-7D51-4CA3-806C-8C3D5489B172}" type="pres">
      <dgm:prSet presAssocID="{7B2C621C-5A54-4327-B300-02EC6E55538C}" presName="hierRoot2" presStyleCnt="0">
        <dgm:presLayoutVars>
          <dgm:hierBranch val="init"/>
        </dgm:presLayoutVars>
      </dgm:prSet>
      <dgm:spPr/>
    </dgm:pt>
    <dgm:pt modelId="{4402A337-0824-4B03-8F35-47AC82BE439D}" type="pres">
      <dgm:prSet presAssocID="{7B2C621C-5A54-4327-B300-02EC6E55538C}" presName="rootComposite" presStyleCnt="0"/>
      <dgm:spPr/>
    </dgm:pt>
    <dgm:pt modelId="{B22E37CB-F4A3-4790-A342-97FE0911B32F}" type="pres">
      <dgm:prSet presAssocID="{7B2C621C-5A54-4327-B300-02EC6E55538C}" presName="rootText" presStyleLbl="node2" presStyleIdx="0" presStyleCnt="3">
        <dgm:presLayoutVars>
          <dgm:chPref val="3"/>
        </dgm:presLayoutVars>
      </dgm:prSet>
      <dgm:spPr/>
    </dgm:pt>
    <dgm:pt modelId="{71D227E4-D70B-4839-853E-25FB4054448F}" type="pres">
      <dgm:prSet presAssocID="{7B2C621C-5A54-4327-B300-02EC6E55538C}" presName="rootConnector" presStyleLbl="node2" presStyleIdx="0" presStyleCnt="3"/>
      <dgm:spPr/>
    </dgm:pt>
    <dgm:pt modelId="{12173AD4-99A8-4890-83DB-701C3B354AAF}" type="pres">
      <dgm:prSet presAssocID="{7B2C621C-5A54-4327-B300-02EC6E55538C}" presName="hierChild4" presStyleCnt="0"/>
      <dgm:spPr/>
    </dgm:pt>
    <dgm:pt modelId="{202BCBBF-5A74-45F1-A20C-1BC0F0040789}" type="pres">
      <dgm:prSet presAssocID="{7B2C621C-5A54-4327-B300-02EC6E55538C}" presName="hierChild5" presStyleCnt="0"/>
      <dgm:spPr/>
    </dgm:pt>
    <dgm:pt modelId="{686D4411-1E0B-4D65-85C9-9BD0B4016DDD}" type="pres">
      <dgm:prSet presAssocID="{4E023EA2-8FEA-44E5-B558-39A0728E0A47}" presName="Name37" presStyleLbl="parChTrans1D2" presStyleIdx="1" presStyleCnt="3"/>
      <dgm:spPr/>
    </dgm:pt>
    <dgm:pt modelId="{59A8CFE4-EA40-460D-AD00-7900666E9653}" type="pres">
      <dgm:prSet presAssocID="{82C4921B-70C4-4A50-9E9B-260BDE802D73}" presName="hierRoot2" presStyleCnt="0">
        <dgm:presLayoutVars>
          <dgm:hierBranch val="init"/>
        </dgm:presLayoutVars>
      </dgm:prSet>
      <dgm:spPr/>
    </dgm:pt>
    <dgm:pt modelId="{D26D4880-99FC-4E25-BEC9-1DB001FA01CE}" type="pres">
      <dgm:prSet presAssocID="{82C4921B-70C4-4A50-9E9B-260BDE802D73}" presName="rootComposite" presStyleCnt="0"/>
      <dgm:spPr/>
    </dgm:pt>
    <dgm:pt modelId="{4684246C-2957-4B7B-8C27-0A579359F639}" type="pres">
      <dgm:prSet presAssocID="{82C4921B-70C4-4A50-9E9B-260BDE802D73}" presName="rootText" presStyleLbl="node2" presStyleIdx="1" presStyleCnt="3">
        <dgm:presLayoutVars>
          <dgm:chPref val="3"/>
        </dgm:presLayoutVars>
      </dgm:prSet>
      <dgm:spPr/>
    </dgm:pt>
    <dgm:pt modelId="{FE7C8B41-A2E0-4BAE-8194-D96306333F7D}" type="pres">
      <dgm:prSet presAssocID="{82C4921B-70C4-4A50-9E9B-260BDE802D73}" presName="rootConnector" presStyleLbl="node2" presStyleIdx="1" presStyleCnt="3"/>
      <dgm:spPr/>
    </dgm:pt>
    <dgm:pt modelId="{CD9866EC-BF2B-4EC7-8D9E-A2E7A283D49A}" type="pres">
      <dgm:prSet presAssocID="{82C4921B-70C4-4A50-9E9B-260BDE802D73}" presName="hierChild4" presStyleCnt="0"/>
      <dgm:spPr/>
    </dgm:pt>
    <dgm:pt modelId="{5806E819-1448-44A9-A9C0-EAA27E3D0E80}" type="pres">
      <dgm:prSet presAssocID="{82C4921B-70C4-4A50-9E9B-260BDE802D73}" presName="hierChild5" presStyleCnt="0"/>
      <dgm:spPr/>
    </dgm:pt>
    <dgm:pt modelId="{289ADF97-1E47-4B45-BF71-B4E20915481B}" type="pres">
      <dgm:prSet presAssocID="{71B21FD1-D1B6-4F96-8A16-481063E5DB47}" presName="Name37" presStyleLbl="parChTrans1D2" presStyleIdx="2" presStyleCnt="3"/>
      <dgm:spPr/>
    </dgm:pt>
    <dgm:pt modelId="{618F03E5-5C6E-45F0-BDE8-532AC6B97BAF}" type="pres">
      <dgm:prSet presAssocID="{FF0DCE2A-E294-4B68-AC7F-FEC98DFCEAE5}" presName="hierRoot2" presStyleCnt="0">
        <dgm:presLayoutVars>
          <dgm:hierBranch val="init"/>
        </dgm:presLayoutVars>
      </dgm:prSet>
      <dgm:spPr/>
    </dgm:pt>
    <dgm:pt modelId="{1B8EF6E4-B8D0-417A-AF2C-E956FC348465}" type="pres">
      <dgm:prSet presAssocID="{FF0DCE2A-E294-4B68-AC7F-FEC98DFCEAE5}" presName="rootComposite" presStyleCnt="0"/>
      <dgm:spPr/>
    </dgm:pt>
    <dgm:pt modelId="{03CCF9C4-797D-438E-B273-A65FF0ECD65D}" type="pres">
      <dgm:prSet presAssocID="{FF0DCE2A-E294-4B68-AC7F-FEC98DFCEAE5}" presName="rootText" presStyleLbl="node2" presStyleIdx="2" presStyleCnt="3">
        <dgm:presLayoutVars>
          <dgm:chPref val="3"/>
        </dgm:presLayoutVars>
      </dgm:prSet>
      <dgm:spPr/>
    </dgm:pt>
    <dgm:pt modelId="{3C4DF07E-0C09-4073-B181-DE90C5FF1725}" type="pres">
      <dgm:prSet presAssocID="{FF0DCE2A-E294-4B68-AC7F-FEC98DFCEAE5}" presName="rootConnector" presStyleLbl="node2" presStyleIdx="2" presStyleCnt="3"/>
      <dgm:spPr/>
    </dgm:pt>
    <dgm:pt modelId="{EF14EDF3-9BE4-43CC-8275-9AB663F859C3}" type="pres">
      <dgm:prSet presAssocID="{FF0DCE2A-E294-4B68-AC7F-FEC98DFCEAE5}" presName="hierChild4" presStyleCnt="0"/>
      <dgm:spPr/>
    </dgm:pt>
    <dgm:pt modelId="{3C27A198-ADF5-4F0F-8F15-F9C5C68BE0BF}" type="pres">
      <dgm:prSet presAssocID="{FF0DCE2A-E294-4B68-AC7F-FEC98DFCEAE5}" presName="hierChild5" presStyleCnt="0"/>
      <dgm:spPr/>
    </dgm:pt>
    <dgm:pt modelId="{369E082B-3643-4DEC-A04B-6455D1E68394}" type="pres">
      <dgm:prSet presAssocID="{08049456-8E2B-4616-ADA8-029FFEFE9975}" presName="hierChild3" presStyleCnt="0"/>
      <dgm:spPr/>
    </dgm:pt>
  </dgm:ptLst>
  <dgm:cxnLst>
    <dgm:cxn modelId="{1D98C306-AEC1-473D-9C0C-FE0970392E9C}" type="presOf" srcId="{08049456-8E2B-4616-ADA8-029FFEFE9975}" destId="{B62E931C-AB51-4016-AEE9-AC96ACC07357}" srcOrd="1" destOrd="0" presId="urn:microsoft.com/office/officeart/2005/8/layout/orgChart1"/>
    <dgm:cxn modelId="{68880907-0E08-4B38-A3BB-8E8DCE6CA29B}" srcId="{08049456-8E2B-4616-ADA8-029FFEFE9975}" destId="{FF0DCE2A-E294-4B68-AC7F-FEC98DFCEAE5}" srcOrd="2" destOrd="0" parTransId="{71B21FD1-D1B6-4F96-8A16-481063E5DB47}" sibTransId="{0140D119-A3B3-492B-945D-4FC990AB2F5F}"/>
    <dgm:cxn modelId="{2BCA1907-7348-40C5-9DB2-CAFE5E1048C0}" srcId="{048A7AB0-1D22-4011-BF80-FFFFE49E9925}" destId="{08049456-8E2B-4616-ADA8-029FFEFE9975}" srcOrd="0" destOrd="0" parTransId="{A0282AC9-258C-4609-9A2D-1016B534878F}" sibTransId="{48B68AF6-AE0B-4DFF-BD1F-48C7FCB8DDF9}"/>
    <dgm:cxn modelId="{2F5F7A6B-F102-46E9-81B6-C712E3E98964}" type="presOf" srcId="{7B2C621C-5A54-4327-B300-02EC6E55538C}" destId="{71D227E4-D70B-4839-853E-25FB4054448F}" srcOrd="1" destOrd="0" presId="urn:microsoft.com/office/officeart/2005/8/layout/orgChart1"/>
    <dgm:cxn modelId="{D188BB53-6B23-4FE9-8EA6-D0152756E40F}" type="presOf" srcId="{FF0DCE2A-E294-4B68-AC7F-FEC98DFCEAE5}" destId="{3C4DF07E-0C09-4073-B181-DE90C5FF1725}" srcOrd="1" destOrd="0" presId="urn:microsoft.com/office/officeart/2005/8/layout/orgChart1"/>
    <dgm:cxn modelId="{A64DDD58-1711-4C8B-8909-854888773E87}" type="presOf" srcId="{82C4921B-70C4-4A50-9E9B-260BDE802D73}" destId="{FE7C8B41-A2E0-4BAE-8194-D96306333F7D}" srcOrd="1" destOrd="0" presId="urn:microsoft.com/office/officeart/2005/8/layout/orgChart1"/>
    <dgm:cxn modelId="{56832A8A-09D8-4D54-87B7-FA3C8BCB8CD9}" type="presOf" srcId="{4E023EA2-8FEA-44E5-B558-39A0728E0A47}" destId="{686D4411-1E0B-4D65-85C9-9BD0B4016DDD}" srcOrd="0" destOrd="0" presId="urn:microsoft.com/office/officeart/2005/8/layout/orgChart1"/>
    <dgm:cxn modelId="{49568E8B-85B7-46F7-84AD-9A9168D089B3}" srcId="{08049456-8E2B-4616-ADA8-029FFEFE9975}" destId="{7B2C621C-5A54-4327-B300-02EC6E55538C}" srcOrd="0" destOrd="0" parTransId="{05C8ABF6-B865-4687-9726-0A6F7DA4C21C}" sibTransId="{23A65C9F-9070-4451-BB22-59C38D7440B7}"/>
    <dgm:cxn modelId="{9E0117B8-0266-4210-893F-C85F76D43B02}" type="presOf" srcId="{FF0DCE2A-E294-4B68-AC7F-FEC98DFCEAE5}" destId="{03CCF9C4-797D-438E-B273-A65FF0ECD65D}" srcOrd="0" destOrd="0" presId="urn:microsoft.com/office/officeart/2005/8/layout/orgChart1"/>
    <dgm:cxn modelId="{E51DACC4-E0AE-4A54-8995-2D3D3C90FB54}" type="presOf" srcId="{7B2C621C-5A54-4327-B300-02EC6E55538C}" destId="{B22E37CB-F4A3-4790-A342-97FE0911B32F}" srcOrd="0" destOrd="0" presId="urn:microsoft.com/office/officeart/2005/8/layout/orgChart1"/>
    <dgm:cxn modelId="{05695EC9-CF93-4110-9A90-34A17E9366B4}" type="presOf" srcId="{048A7AB0-1D22-4011-BF80-FFFFE49E9925}" destId="{7E4053D3-B568-4344-85C5-F20467347C1F}" srcOrd="0" destOrd="0" presId="urn:microsoft.com/office/officeart/2005/8/layout/orgChart1"/>
    <dgm:cxn modelId="{E23107CE-4A24-4EB6-B822-106D2DFCB4A7}" type="presOf" srcId="{08049456-8E2B-4616-ADA8-029FFEFE9975}" destId="{40DE65F9-041D-4A83-B9D6-DB331F1021D1}" srcOrd="0" destOrd="0" presId="urn:microsoft.com/office/officeart/2005/8/layout/orgChart1"/>
    <dgm:cxn modelId="{E9EAD6CE-1F06-4632-85C8-310AEEEFE445}" type="presOf" srcId="{82C4921B-70C4-4A50-9E9B-260BDE802D73}" destId="{4684246C-2957-4B7B-8C27-0A579359F639}" srcOrd="0" destOrd="0" presId="urn:microsoft.com/office/officeart/2005/8/layout/orgChart1"/>
    <dgm:cxn modelId="{B23C92D1-F872-4F11-BB52-50BB91014FAF}" type="presOf" srcId="{05C8ABF6-B865-4687-9726-0A6F7DA4C21C}" destId="{5E6A22B0-1D7A-48C5-AF2E-750FDDD572D9}" srcOrd="0" destOrd="0" presId="urn:microsoft.com/office/officeart/2005/8/layout/orgChart1"/>
    <dgm:cxn modelId="{045A1BD4-3A3C-4422-9D26-2630635DF27D}" type="presOf" srcId="{71B21FD1-D1B6-4F96-8A16-481063E5DB47}" destId="{289ADF97-1E47-4B45-BF71-B4E20915481B}" srcOrd="0" destOrd="0" presId="urn:microsoft.com/office/officeart/2005/8/layout/orgChart1"/>
    <dgm:cxn modelId="{E45F94E3-C581-4771-980C-EC6F878AEA58}" srcId="{08049456-8E2B-4616-ADA8-029FFEFE9975}" destId="{82C4921B-70C4-4A50-9E9B-260BDE802D73}" srcOrd="1" destOrd="0" parTransId="{4E023EA2-8FEA-44E5-B558-39A0728E0A47}" sibTransId="{C17D2CF6-9B7E-4A4C-A0CC-F521BAA0F4F5}"/>
    <dgm:cxn modelId="{2320C893-E004-41CA-B177-16A1053F49C8}" type="presParOf" srcId="{7E4053D3-B568-4344-85C5-F20467347C1F}" destId="{261A0FAE-171E-47FB-8176-2D4E6DC6C42B}" srcOrd="0" destOrd="0" presId="urn:microsoft.com/office/officeart/2005/8/layout/orgChart1"/>
    <dgm:cxn modelId="{C2319712-3279-4451-B631-AEBE2A4389C3}" type="presParOf" srcId="{261A0FAE-171E-47FB-8176-2D4E6DC6C42B}" destId="{D0BB267E-09A3-4BED-953D-9B9A59905AE3}" srcOrd="0" destOrd="0" presId="urn:microsoft.com/office/officeart/2005/8/layout/orgChart1"/>
    <dgm:cxn modelId="{86737988-4481-4C00-8095-DD2C198824CF}" type="presParOf" srcId="{D0BB267E-09A3-4BED-953D-9B9A59905AE3}" destId="{40DE65F9-041D-4A83-B9D6-DB331F1021D1}" srcOrd="0" destOrd="0" presId="urn:microsoft.com/office/officeart/2005/8/layout/orgChart1"/>
    <dgm:cxn modelId="{E4408847-B7AF-4FDB-A6D0-0492F92F3C9A}" type="presParOf" srcId="{D0BB267E-09A3-4BED-953D-9B9A59905AE3}" destId="{B62E931C-AB51-4016-AEE9-AC96ACC07357}" srcOrd="1" destOrd="0" presId="urn:microsoft.com/office/officeart/2005/8/layout/orgChart1"/>
    <dgm:cxn modelId="{62FD82E2-9A64-4182-85C9-9D47E29C8D88}" type="presParOf" srcId="{261A0FAE-171E-47FB-8176-2D4E6DC6C42B}" destId="{B0FC87E7-6B25-42A6-9ABD-16B64DF97D74}" srcOrd="1" destOrd="0" presId="urn:microsoft.com/office/officeart/2005/8/layout/orgChart1"/>
    <dgm:cxn modelId="{3626BA49-E2F1-478F-B6E2-6DAE0F488998}" type="presParOf" srcId="{B0FC87E7-6B25-42A6-9ABD-16B64DF97D74}" destId="{5E6A22B0-1D7A-48C5-AF2E-750FDDD572D9}" srcOrd="0" destOrd="0" presId="urn:microsoft.com/office/officeart/2005/8/layout/orgChart1"/>
    <dgm:cxn modelId="{06163B4B-CB72-4B28-A173-496A03A5A3D0}" type="presParOf" srcId="{B0FC87E7-6B25-42A6-9ABD-16B64DF97D74}" destId="{3DB65320-7D51-4CA3-806C-8C3D5489B172}" srcOrd="1" destOrd="0" presId="urn:microsoft.com/office/officeart/2005/8/layout/orgChart1"/>
    <dgm:cxn modelId="{0F6BB5E0-CA53-4CEB-923A-CD13377FD96F}" type="presParOf" srcId="{3DB65320-7D51-4CA3-806C-8C3D5489B172}" destId="{4402A337-0824-4B03-8F35-47AC82BE439D}" srcOrd="0" destOrd="0" presId="urn:microsoft.com/office/officeart/2005/8/layout/orgChart1"/>
    <dgm:cxn modelId="{BCADD843-1D05-49C7-8D6A-53F19FD317FF}" type="presParOf" srcId="{4402A337-0824-4B03-8F35-47AC82BE439D}" destId="{B22E37CB-F4A3-4790-A342-97FE0911B32F}" srcOrd="0" destOrd="0" presId="urn:microsoft.com/office/officeart/2005/8/layout/orgChart1"/>
    <dgm:cxn modelId="{01C2E7A2-04CC-4C76-B413-4432E3D3F570}" type="presParOf" srcId="{4402A337-0824-4B03-8F35-47AC82BE439D}" destId="{71D227E4-D70B-4839-853E-25FB4054448F}" srcOrd="1" destOrd="0" presId="urn:microsoft.com/office/officeart/2005/8/layout/orgChart1"/>
    <dgm:cxn modelId="{D2D81482-0378-46FF-B550-4867A5FA9932}" type="presParOf" srcId="{3DB65320-7D51-4CA3-806C-8C3D5489B172}" destId="{12173AD4-99A8-4890-83DB-701C3B354AAF}" srcOrd="1" destOrd="0" presId="urn:microsoft.com/office/officeart/2005/8/layout/orgChart1"/>
    <dgm:cxn modelId="{15F7159D-22A0-4E94-83EC-8CF9B5007ACC}" type="presParOf" srcId="{3DB65320-7D51-4CA3-806C-8C3D5489B172}" destId="{202BCBBF-5A74-45F1-A20C-1BC0F0040789}" srcOrd="2" destOrd="0" presId="urn:microsoft.com/office/officeart/2005/8/layout/orgChart1"/>
    <dgm:cxn modelId="{F99080DA-1E3A-4A9F-99F7-98AA0468026C}" type="presParOf" srcId="{B0FC87E7-6B25-42A6-9ABD-16B64DF97D74}" destId="{686D4411-1E0B-4D65-85C9-9BD0B4016DDD}" srcOrd="2" destOrd="0" presId="urn:microsoft.com/office/officeart/2005/8/layout/orgChart1"/>
    <dgm:cxn modelId="{538FA6DB-6E84-42D9-B6E9-4F8DC2948481}" type="presParOf" srcId="{B0FC87E7-6B25-42A6-9ABD-16B64DF97D74}" destId="{59A8CFE4-EA40-460D-AD00-7900666E9653}" srcOrd="3" destOrd="0" presId="urn:microsoft.com/office/officeart/2005/8/layout/orgChart1"/>
    <dgm:cxn modelId="{0609EE47-1E5C-4B2B-9315-F3072880597F}" type="presParOf" srcId="{59A8CFE4-EA40-460D-AD00-7900666E9653}" destId="{D26D4880-99FC-4E25-BEC9-1DB001FA01CE}" srcOrd="0" destOrd="0" presId="urn:microsoft.com/office/officeart/2005/8/layout/orgChart1"/>
    <dgm:cxn modelId="{9512BF1A-C9AD-436B-8EF4-7566BFE9221C}" type="presParOf" srcId="{D26D4880-99FC-4E25-BEC9-1DB001FA01CE}" destId="{4684246C-2957-4B7B-8C27-0A579359F639}" srcOrd="0" destOrd="0" presId="urn:microsoft.com/office/officeart/2005/8/layout/orgChart1"/>
    <dgm:cxn modelId="{E50D3311-4BB1-4F5C-A9A8-86C6806AED32}" type="presParOf" srcId="{D26D4880-99FC-4E25-BEC9-1DB001FA01CE}" destId="{FE7C8B41-A2E0-4BAE-8194-D96306333F7D}" srcOrd="1" destOrd="0" presId="urn:microsoft.com/office/officeart/2005/8/layout/orgChart1"/>
    <dgm:cxn modelId="{51323BAE-ED57-4A46-9FBB-C467EBC1EA46}" type="presParOf" srcId="{59A8CFE4-EA40-460D-AD00-7900666E9653}" destId="{CD9866EC-BF2B-4EC7-8D9E-A2E7A283D49A}" srcOrd="1" destOrd="0" presId="urn:microsoft.com/office/officeart/2005/8/layout/orgChart1"/>
    <dgm:cxn modelId="{74D691E0-7CBE-4784-885E-6D164CC3D49A}" type="presParOf" srcId="{59A8CFE4-EA40-460D-AD00-7900666E9653}" destId="{5806E819-1448-44A9-A9C0-EAA27E3D0E80}" srcOrd="2" destOrd="0" presId="urn:microsoft.com/office/officeart/2005/8/layout/orgChart1"/>
    <dgm:cxn modelId="{4D499B61-8C8A-4F0A-85A9-C7870FBAA003}" type="presParOf" srcId="{B0FC87E7-6B25-42A6-9ABD-16B64DF97D74}" destId="{289ADF97-1E47-4B45-BF71-B4E20915481B}" srcOrd="4" destOrd="0" presId="urn:microsoft.com/office/officeart/2005/8/layout/orgChart1"/>
    <dgm:cxn modelId="{EB9BCA19-6856-4F53-80CB-05714C4B1F59}" type="presParOf" srcId="{B0FC87E7-6B25-42A6-9ABD-16B64DF97D74}" destId="{618F03E5-5C6E-45F0-BDE8-532AC6B97BAF}" srcOrd="5" destOrd="0" presId="urn:microsoft.com/office/officeart/2005/8/layout/orgChart1"/>
    <dgm:cxn modelId="{473683E2-5024-4C45-AFA3-4C33E72C8EDC}" type="presParOf" srcId="{618F03E5-5C6E-45F0-BDE8-532AC6B97BAF}" destId="{1B8EF6E4-B8D0-417A-AF2C-E956FC348465}" srcOrd="0" destOrd="0" presId="urn:microsoft.com/office/officeart/2005/8/layout/orgChart1"/>
    <dgm:cxn modelId="{19411D44-B3A8-4316-874E-FF11C399FC2F}" type="presParOf" srcId="{1B8EF6E4-B8D0-417A-AF2C-E956FC348465}" destId="{03CCF9C4-797D-438E-B273-A65FF0ECD65D}" srcOrd="0" destOrd="0" presId="urn:microsoft.com/office/officeart/2005/8/layout/orgChart1"/>
    <dgm:cxn modelId="{21F6ACD2-65E2-402A-BF7A-4EA5D3C8B47D}" type="presParOf" srcId="{1B8EF6E4-B8D0-417A-AF2C-E956FC348465}" destId="{3C4DF07E-0C09-4073-B181-DE90C5FF1725}" srcOrd="1" destOrd="0" presId="urn:microsoft.com/office/officeart/2005/8/layout/orgChart1"/>
    <dgm:cxn modelId="{AA5BC401-D1F0-4DDE-8005-A8A4F024D179}" type="presParOf" srcId="{618F03E5-5C6E-45F0-BDE8-532AC6B97BAF}" destId="{EF14EDF3-9BE4-43CC-8275-9AB663F859C3}" srcOrd="1" destOrd="0" presId="urn:microsoft.com/office/officeart/2005/8/layout/orgChart1"/>
    <dgm:cxn modelId="{8FA4D994-3A89-4AA7-92D9-F840BD7DB0D3}" type="presParOf" srcId="{618F03E5-5C6E-45F0-BDE8-532AC6B97BAF}" destId="{3C27A198-ADF5-4F0F-8F15-F9C5C68BE0BF}" srcOrd="2" destOrd="0" presId="urn:microsoft.com/office/officeart/2005/8/layout/orgChart1"/>
    <dgm:cxn modelId="{171988A2-7B98-4710-9898-BFA04BAD6302}" type="presParOf" srcId="{261A0FAE-171E-47FB-8176-2D4E6DC6C42B}" destId="{369E082B-3643-4DEC-A04B-6455D1E6839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8A7AB0-1D22-4011-BF80-FFFFE49E9925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49456-8E2B-4616-ADA8-029FFEFE9975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A0282AC9-258C-4609-9A2D-1016B534878F}" type="parTrans" cxnId="{2BCA1907-7348-40C5-9DB2-CAFE5E1048C0}">
      <dgm:prSet/>
      <dgm:spPr/>
      <dgm:t>
        <a:bodyPr/>
        <a:lstStyle/>
        <a:p>
          <a:endParaRPr lang="en-US"/>
        </a:p>
      </dgm:t>
    </dgm:pt>
    <dgm:pt modelId="{48B68AF6-AE0B-4DFF-BD1F-48C7FCB8DDF9}" type="sibTrans" cxnId="{2BCA1907-7348-40C5-9DB2-CAFE5E1048C0}">
      <dgm:prSet/>
      <dgm:spPr/>
      <dgm:t>
        <a:bodyPr/>
        <a:lstStyle/>
        <a:p>
          <a:endParaRPr lang="en-US"/>
        </a:p>
      </dgm:t>
    </dgm:pt>
    <dgm:pt modelId="{7B2C621C-5A54-4327-B300-02EC6E55538C}">
      <dgm:prSet phldrT="[Text]"/>
      <dgm:spPr>
        <a:effectLst/>
      </dgm:spPr>
      <dgm:t>
        <a:bodyPr/>
        <a:lstStyle/>
        <a:p>
          <a:r>
            <a:rPr lang="en-US" dirty="0"/>
            <a:t>Machine languages</a:t>
          </a:r>
        </a:p>
      </dgm:t>
    </dgm:pt>
    <dgm:pt modelId="{05C8ABF6-B865-4687-9726-0A6F7DA4C21C}" type="parTrans" cxnId="{49568E8B-85B7-46F7-84AD-9A9168D089B3}">
      <dgm:prSet/>
      <dgm:spPr/>
      <dgm:t>
        <a:bodyPr/>
        <a:lstStyle/>
        <a:p>
          <a:endParaRPr lang="en-US"/>
        </a:p>
      </dgm:t>
    </dgm:pt>
    <dgm:pt modelId="{23A65C9F-9070-4451-BB22-59C38D7440B7}" type="sibTrans" cxnId="{49568E8B-85B7-46F7-84AD-9A9168D089B3}">
      <dgm:prSet/>
      <dgm:spPr/>
      <dgm:t>
        <a:bodyPr/>
        <a:lstStyle/>
        <a:p>
          <a:endParaRPr lang="en-US"/>
        </a:p>
      </dgm:t>
    </dgm:pt>
    <dgm:pt modelId="{82C4921B-70C4-4A50-9E9B-260BDE802D73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Assembly languages</a:t>
          </a:r>
        </a:p>
      </dgm:t>
    </dgm:pt>
    <dgm:pt modelId="{4E023EA2-8FEA-44E5-B558-39A0728E0A47}" type="parTrans" cxnId="{E45F94E3-C581-4771-980C-EC6F878AEA58}">
      <dgm:prSet/>
      <dgm:spPr/>
      <dgm:t>
        <a:bodyPr/>
        <a:lstStyle/>
        <a:p>
          <a:endParaRPr lang="en-US"/>
        </a:p>
      </dgm:t>
    </dgm:pt>
    <dgm:pt modelId="{C17D2CF6-9B7E-4A4C-A0CC-F521BAA0F4F5}" type="sibTrans" cxnId="{E45F94E3-C581-4771-980C-EC6F878AEA58}">
      <dgm:prSet/>
      <dgm:spPr/>
      <dgm:t>
        <a:bodyPr/>
        <a:lstStyle/>
        <a:p>
          <a:endParaRPr lang="en-US"/>
        </a:p>
      </dgm:t>
    </dgm:pt>
    <dgm:pt modelId="{FF0DCE2A-E294-4B68-AC7F-FEC98DFCEAE5}">
      <dgm:prSet phldrT="[Text]"/>
      <dgm:spPr/>
      <dgm:t>
        <a:bodyPr/>
        <a:lstStyle/>
        <a:p>
          <a:r>
            <a:rPr lang="en-US" dirty="0"/>
            <a:t>High-level languages</a:t>
          </a:r>
        </a:p>
      </dgm:t>
    </dgm:pt>
    <dgm:pt modelId="{71B21FD1-D1B6-4F96-8A16-481063E5DB47}" type="parTrans" cxnId="{68880907-0E08-4B38-A3BB-8E8DCE6CA29B}">
      <dgm:prSet/>
      <dgm:spPr/>
      <dgm:t>
        <a:bodyPr/>
        <a:lstStyle/>
        <a:p>
          <a:endParaRPr lang="en-US"/>
        </a:p>
      </dgm:t>
    </dgm:pt>
    <dgm:pt modelId="{0140D119-A3B3-492B-945D-4FC990AB2F5F}" type="sibTrans" cxnId="{68880907-0E08-4B38-A3BB-8E8DCE6CA29B}">
      <dgm:prSet/>
      <dgm:spPr/>
      <dgm:t>
        <a:bodyPr/>
        <a:lstStyle/>
        <a:p>
          <a:endParaRPr lang="en-US"/>
        </a:p>
      </dgm:t>
    </dgm:pt>
    <dgm:pt modelId="{7E4053D3-B568-4344-85C5-F20467347C1F}" type="pres">
      <dgm:prSet presAssocID="{048A7AB0-1D22-4011-BF80-FFFFE49E9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1A0FAE-171E-47FB-8176-2D4E6DC6C42B}" type="pres">
      <dgm:prSet presAssocID="{08049456-8E2B-4616-ADA8-029FFEFE9975}" presName="hierRoot1" presStyleCnt="0">
        <dgm:presLayoutVars>
          <dgm:hierBranch val="init"/>
        </dgm:presLayoutVars>
      </dgm:prSet>
      <dgm:spPr/>
    </dgm:pt>
    <dgm:pt modelId="{D0BB267E-09A3-4BED-953D-9B9A59905AE3}" type="pres">
      <dgm:prSet presAssocID="{08049456-8E2B-4616-ADA8-029FFEFE9975}" presName="rootComposite1" presStyleCnt="0"/>
      <dgm:spPr/>
    </dgm:pt>
    <dgm:pt modelId="{40DE65F9-041D-4A83-B9D6-DB331F1021D1}" type="pres">
      <dgm:prSet presAssocID="{08049456-8E2B-4616-ADA8-029FFEFE9975}" presName="rootText1" presStyleLbl="node0" presStyleIdx="0" presStyleCnt="1">
        <dgm:presLayoutVars>
          <dgm:chPref val="3"/>
        </dgm:presLayoutVars>
      </dgm:prSet>
      <dgm:spPr/>
    </dgm:pt>
    <dgm:pt modelId="{B62E931C-AB51-4016-AEE9-AC96ACC07357}" type="pres">
      <dgm:prSet presAssocID="{08049456-8E2B-4616-ADA8-029FFEFE9975}" presName="rootConnector1" presStyleLbl="node1" presStyleIdx="0" presStyleCnt="0"/>
      <dgm:spPr/>
    </dgm:pt>
    <dgm:pt modelId="{B0FC87E7-6B25-42A6-9ABD-16B64DF97D74}" type="pres">
      <dgm:prSet presAssocID="{08049456-8E2B-4616-ADA8-029FFEFE9975}" presName="hierChild2" presStyleCnt="0"/>
      <dgm:spPr/>
    </dgm:pt>
    <dgm:pt modelId="{5E6A22B0-1D7A-48C5-AF2E-750FDDD572D9}" type="pres">
      <dgm:prSet presAssocID="{05C8ABF6-B865-4687-9726-0A6F7DA4C21C}" presName="Name37" presStyleLbl="parChTrans1D2" presStyleIdx="0" presStyleCnt="3"/>
      <dgm:spPr/>
    </dgm:pt>
    <dgm:pt modelId="{3DB65320-7D51-4CA3-806C-8C3D5489B172}" type="pres">
      <dgm:prSet presAssocID="{7B2C621C-5A54-4327-B300-02EC6E55538C}" presName="hierRoot2" presStyleCnt="0">
        <dgm:presLayoutVars>
          <dgm:hierBranch val="init"/>
        </dgm:presLayoutVars>
      </dgm:prSet>
      <dgm:spPr/>
    </dgm:pt>
    <dgm:pt modelId="{4402A337-0824-4B03-8F35-47AC82BE439D}" type="pres">
      <dgm:prSet presAssocID="{7B2C621C-5A54-4327-B300-02EC6E55538C}" presName="rootComposite" presStyleCnt="0"/>
      <dgm:spPr/>
    </dgm:pt>
    <dgm:pt modelId="{B22E37CB-F4A3-4790-A342-97FE0911B32F}" type="pres">
      <dgm:prSet presAssocID="{7B2C621C-5A54-4327-B300-02EC6E55538C}" presName="rootText" presStyleLbl="node2" presStyleIdx="0" presStyleCnt="3">
        <dgm:presLayoutVars>
          <dgm:chPref val="3"/>
        </dgm:presLayoutVars>
      </dgm:prSet>
      <dgm:spPr/>
    </dgm:pt>
    <dgm:pt modelId="{71D227E4-D70B-4839-853E-25FB4054448F}" type="pres">
      <dgm:prSet presAssocID="{7B2C621C-5A54-4327-B300-02EC6E55538C}" presName="rootConnector" presStyleLbl="node2" presStyleIdx="0" presStyleCnt="3"/>
      <dgm:spPr/>
    </dgm:pt>
    <dgm:pt modelId="{12173AD4-99A8-4890-83DB-701C3B354AAF}" type="pres">
      <dgm:prSet presAssocID="{7B2C621C-5A54-4327-B300-02EC6E55538C}" presName="hierChild4" presStyleCnt="0"/>
      <dgm:spPr/>
    </dgm:pt>
    <dgm:pt modelId="{202BCBBF-5A74-45F1-A20C-1BC0F0040789}" type="pres">
      <dgm:prSet presAssocID="{7B2C621C-5A54-4327-B300-02EC6E55538C}" presName="hierChild5" presStyleCnt="0"/>
      <dgm:spPr/>
    </dgm:pt>
    <dgm:pt modelId="{686D4411-1E0B-4D65-85C9-9BD0B4016DDD}" type="pres">
      <dgm:prSet presAssocID="{4E023EA2-8FEA-44E5-B558-39A0728E0A47}" presName="Name37" presStyleLbl="parChTrans1D2" presStyleIdx="1" presStyleCnt="3"/>
      <dgm:spPr/>
    </dgm:pt>
    <dgm:pt modelId="{59A8CFE4-EA40-460D-AD00-7900666E9653}" type="pres">
      <dgm:prSet presAssocID="{82C4921B-70C4-4A50-9E9B-260BDE802D73}" presName="hierRoot2" presStyleCnt="0">
        <dgm:presLayoutVars>
          <dgm:hierBranch val="init"/>
        </dgm:presLayoutVars>
      </dgm:prSet>
      <dgm:spPr/>
    </dgm:pt>
    <dgm:pt modelId="{D26D4880-99FC-4E25-BEC9-1DB001FA01CE}" type="pres">
      <dgm:prSet presAssocID="{82C4921B-70C4-4A50-9E9B-260BDE802D73}" presName="rootComposite" presStyleCnt="0"/>
      <dgm:spPr/>
    </dgm:pt>
    <dgm:pt modelId="{4684246C-2957-4B7B-8C27-0A579359F639}" type="pres">
      <dgm:prSet presAssocID="{82C4921B-70C4-4A50-9E9B-260BDE802D73}" presName="rootText" presStyleLbl="node2" presStyleIdx="1" presStyleCnt="3">
        <dgm:presLayoutVars>
          <dgm:chPref val="3"/>
        </dgm:presLayoutVars>
      </dgm:prSet>
      <dgm:spPr/>
    </dgm:pt>
    <dgm:pt modelId="{FE7C8B41-A2E0-4BAE-8194-D96306333F7D}" type="pres">
      <dgm:prSet presAssocID="{82C4921B-70C4-4A50-9E9B-260BDE802D73}" presName="rootConnector" presStyleLbl="node2" presStyleIdx="1" presStyleCnt="3"/>
      <dgm:spPr/>
    </dgm:pt>
    <dgm:pt modelId="{CD9866EC-BF2B-4EC7-8D9E-A2E7A283D49A}" type="pres">
      <dgm:prSet presAssocID="{82C4921B-70C4-4A50-9E9B-260BDE802D73}" presName="hierChild4" presStyleCnt="0"/>
      <dgm:spPr/>
    </dgm:pt>
    <dgm:pt modelId="{5806E819-1448-44A9-A9C0-EAA27E3D0E80}" type="pres">
      <dgm:prSet presAssocID="{82C4921B-70C4-4A50-9E9B-260BDE802D73}" presName="hierChild5" presStyleCnt="0"/>
      <dgm:spPr/>
    </dgm:pt>
    <dgm:pt modelId="{289ADF97-1E47-4B45-BF71-B4E20915481B}" type="pres">
      <dgm:prSet presAssocID="{71B21FD1-D1B6-4F96-8A16-481063E5DB47}" presName="Name37" presStyleLbl="parChTrans1D2" presStyleIdx="2" presStyleCnt="3"/>
      <dgm:spPr/>
    </dgm:pt>
    <dgm:pt modelId="{618F03E5-5C6E-45F0-BDE8-532AC6B97BAF}" type="pres">
      <dgm:prSet presAssocID="{FF0DCE2A-E294-4B68-AC7F-FEC98DFCEAE5}" presName="hierRoot2" presStyleCnt="0">
        <dgm:presLayoutVars>
          <dgm:hierBranch val="init"/>
        </dgm:presLayoutVars>
      </dgm:prSet>
      <dgm:spPr/>
    </dgm:pt>
    <dgm:pt modelId="{1B8EF6E4-B8D0-417A-AF2C-E956FC348465}" type="pres">
      <dgm:prSet presAssocID="{FF0DCE2A-E294-4B68-AC7F-FEC98DFCEAE5}" presName="rootComposite" presStyleCnt="0"/>
      <dgm:spPr/>
    </dgm:pt>
    <dgm:pt modelId="{03CCF9C4-797D-438E-B273-A65FF0ECD65D}" type="pres">
      <dgm:prSet presAssocID="{FF0DCE2A-E294-4B68-AC7F-FEC98DFCEAE5}" presName="rootText" presStyleLbl="node2" presStyleIdx="2" presStyleCnt="3">
        <dgm:presLayoutVars>
          <dgm:chPref val="3"/>
        </dgm:presLayoutVars>
      </dgm:prSet>
      <dgm:spPr/>
    </dgm:pt>
    <dgm:pt modelId="{3C4DF07E-0C09-4073-B181-DE90C5FF1725}" type="pres">
      <dgm:prSet presAssocID="{FF0DCE2A-E294-4B68-AC7F-FEC98DFCEAE5}" presName="rootConnector" presStyleLbl="node2" presStyleIdx="2" presStyleCnt="3"/>
      <dgm:spPr/>
    </dgm:pt>
    <dgm:pt modelId="{EF14EDF3-9BE4-43CC-8275-9AB663F859C3}" type="pres">
      <dgm:prSet presAssocID="{FF0DCE2A-E294-4B68-AC7F-FEC98DFCEAE5}" presName="hierChild4" presStyleCnt="0"/>
      <dgm:spPr/>
    </dgm:pt>
    <dgm:pt modelId="{3C27A198-ADF5-4F0F-8F15-F9C5C68BE0BF}" type="pres">
      <dgm:prSet presAssocID="{FF0DCE2A-E294-4B68-AC7F-FEC98DFCEAE5}" presName="hierChild5" presStyleCnt="0"/>
      <dgm:spPr/>
    </dgm:pt>
    <dgm:pt modelId="{369E082B-3643-4DEC-A04B-6455D1E68394}" type="pres">
      <dgm:prSet presAssocID="{08049456-8E2B-4616-ADA8-029FFEFE9975}" presName="hierChild3" presStyleCnt="0"/>
      <dgm:spPr/>
    </dgm:pt>
  </dgm:ptLst>
  <dgm:cxnLst>
    <dgm:cxn modelId="{1D98C306-AEC1-473D-9C0C-FE0970392E9C}" type="presOf" srcId="{08049456-8E2B-4616-ADA8-029FFEFE9975}" destId="{B62E931C-AB51-4016-AEE9-AC96ACC07357}" srcOrd="1" destOrd="0" presId="urn:microsoft.com/office/officeart/2005/8/layout/orgChart1"/>
    <dgm:cxn modelId="{68880907-0E08-4B38-A3BB-8E8DCE6CA29B}" srcId="{08049456-8E2B-4616-ADA8-029FFEFE9975}" destId="{FF0DCE2A-E294-4B68-AC7F-FEC98DFCEAE5}" srcOrd="2" destOrd="0" parTransId="{71B21FD1-D1B6-4F96-8A16-481063E5DB47}" sibTransId="{0140D119-A3B3-492B-945D-4FC990AB2F5F}"/>
    <dgm:cxn modelId="{2BCA1907-7348-40C5-9DB2-CAFE5E1048C0}" srcId="{048A7AB0-1D22-4011-BF80-FFFFE49E9925}" destId="{08049456-8E2B-4616-ADA8-029FFEFE9975}" srcOrd="0" destOrd="0" parTransId="{A0282AC9-258C-4609-9A2D-1016B534878F}" sibTransId="{48B68AF6-AE0B-4DFF-BD1F-48C7FCB8DDF9}"/>
    <dgm:cxn modelId="{2F5F7A6B-F102-46E9-81B6-C712E3E98964}" type="presOf" srcId="{7B2C621C-5A54-4327-B300-02EC6E55538C}" destId="{71D227E4-D70B-4839-853E-25FB4054448F}" srcOrd="1" destOrd="0" presId="urn:microsoft.com/office/officeart/2005/8/layout/orgChart1"/>
    <dgm:cxn modelId="{D188BB53-6B23-4FE9-8EA6-D0152756E40F}" type="presOf" srcId="{FF0DCE2A-E294-4B68-AC7F-FEC98DFCEAE5}" destId="{3C4DF07E-0C09-4073-B181-DE90C5FF1725}" srcOrd="1" destOrd="0" presId="urn:microsoft.com/office/officeart/2005/8/layout/orgChart1"/>
    <dgm:cxn modelId="{A64DDD58-1711-4C8B-8909-854888773E87}" type="presOf" srcId="{82C4921B-70C4-4A50-9E9B-260BDE802D73}" destId="{FE7C8B41-A2E0-4BAE-8194-D96306333F7D}" srcOrd="1" destOrd="0" presId="urn:microsoft.com/office/officeart/2005/8/layout/orgChart1"/>
    <dgm:cxn modelId="{56832A8A-09D8-4D54-87B7-FA3C8BCB8CD9}" type="presOf" srcId="{4E023EA2-8FEA-44E5-B558-39A0728E0A47}" destId="{686D4411-1E0B-4D65-85C9-9BD0B4016DDD}" srcOrd="0" destOrd="0" presId="urn:microsoft.com/office/officeart/2005/8/layout/orgChart1"/>
    <dgm:cxn modelId="{49568E8B-85B7-46F7-84AD-9A9168D089B3}" srcId="{08049456-8E2B-4616-ADA8-029FFEFE9975}" destId="{7B2C621C-5A54-4327-B300-02EC6E55538C}" srcOrd="0" destOrd="0" parTransId="{05C8ABF6-B865-4687-9726-0A6F7DA4C21C}" sibTransId="{23A65C9F-9070-4451-BB22-59C38D7440B7}"/>
    <dgm:cxn modelId="{9E0117B8-0266-4210-893F-C85F76D43B02}" type="presOf" srcId="{FF0DCE2A-E294-4B68-AC7F-FEC98DFCEAE5}" destId="{03CCF9C4-797D-438E-B273-A65FF0ECD65D}" srcOrd="0" destOrd="0" presId="urn:microsoft.com/office/officeart/2005/8/layout/orgChart1"/>
    <dgm:cxn modelId="{E51DACC4-E0AE-4A54-8995-2D3D3C90FB54}" type="presOf" srcId="{7B2C621C-5A54-4327-B300-02EC6E55538C}" destId="{B22E37CB-F4A3-4790-A342-97FE0911B32F}" srcOrd="0" destOrd="0" presId="urn:microsoft.com/office/officeart/2005/8/layout/orgChart1"/>
    <dgm:cxn modelId="{05695EC9-CF93-4110-9A90-34A17E9366B4}" type="presOf" srcId="{048A7AB0-1D22-4011-BF80-FFFFE49E9925}" destId="{7E4053D3-B568-4344-85C5-F20467347C1F}" srcOrd="0" destOrd="0" presId="urn:microsoft.com/office/officeart/2005/8/layout/orgChart1"/>
    <dgm:cxn modelId="{E23107CE-4A24-4EB6-B822-106D2DFCB4A7}" type="presOf" srcId="{08049456-8E2B-4616-ADA8-029FFEFE9975}" destId="{40DE65F9-041D-4A83-B9D6-DB331F1021D1}" srcOrd="0" destOrd="0" presId="urn:microsoft.com/office/officeart/2005/8/layout/orgChart1"/>
    <dgm:cxn modelId="{E9EAD6CE-1F06-4632-85C8-310AEEEFE445}" type="presOf" srcId="{82C4921B-70C4-4A50-9E9B-260BDE802D73}" destId="{4684246C-2957-4B7B-8C27-0A579359F639}" srcOrd="0" destOrd="0" presId="urn:microsoft.com/office/officeart/2005/8/layout/orgChart1"/>
    <dgm:cxn modelId="{B23C92D1-F872-4F11-BB52-50BB91014FAF}" type="presOf" srcId="{05C8ABF6-B865-4687-9726-0A6F7DA4C21C}" destId="{5E6A22B0-1D7A-48C5-AF2E-750FDDD572D9}" srcOrd="0" destOrd="0" presId="urn:microsoft.com/office/officeart/2005/8/layout/orgChart1"/>
    <dgm:cxn modelId="{045A1BD4-3A3C-4422-9D26-2630635DF27D}" type="presOf" srcId="{71B21FD1-D1B6-4F96-8A16-481063E5DB47}" destId="{289ADF97-1E47-4B45-BF71-B4E20915481B}" srcOrd="0" destOrd="0" presId="urn:microsoft.com/office/officeart/2005/8/layout/orgChart1"/>
    <dgm:cxn modelId="{E45F94E3-C581-4771-980C-EC6F878AEA58}" srcId="{08049456-8E2B-4616-ADA8-029FFEFE9975}" destId="{82C4921B-70C4-4A50-9E9B-260BDE802D73}" srcOrd="1" destOrd="0" parTransId="{4E023EA2-8FEA-44E5-B558-39A0728E0A47}" sibTransId="{C17D2CF6-9B7E-4A4C-A0CC-F521BAA0F4F5}"/>
    <dgm:cxn modelId="{2320C893-E004-41CA-B177-16A1053F49C8}" type="presParOf" srcId="{7E4053D3-B568-4344-85C5-F20467347C1F}" destId="{261A0FAE-171E-47FB-8176-2D4E6DC6C42B}" srcOrd="0" destOrd="0" presId="urn:microsoft.com/office/officeart/2005/8/layout/orgChart1"/>
    <dgm:cxn modelId="{C2319712-3279-4451-B631-AEBE2A4389C3}" type="presParOf" srcId="{261A0FAE-171E-47FB-8176-2D4E6DC6C42B}" destId="{D0BB267E-09A3-4BED-953D-9B9A59905AE3}" srcOrd="0" destOrd="0" presId="urn:microsoft.com/office/officeart/2005/8/layout/orgChart1"/>
    <dgm:cxn modelId="{86737988-4481-4C00-8095-DD2C198824CF}" type="presParOf" srcId="{D0BB267E-09A3-4BED-953D-9B9A59905AE3}" destId="{40DE65F9-041D-4A83-B9D6-DB331F1021D1}" srcOrd="0" destOrd="0" presId="urn:microsoft.com/office/officeart/2005/8/layout/orgChart1"/>
    <dgm:cxn modelId="{E4408847-B7AF-4FDB-A6D0-0492F92F3C9A}" type="presParOf" srcId="{D0BB267E-09A3-4BED-953D-9B9A59905AE3}" destId="{B62E931C-AB51-4016-AEE9-AC96ACC07357}" srcOrd="1" destOrd="0" presId="urn:microsoft.com/office/officeart/2005/8/layout/orgChart1"/>
    <dgm:cxn modelId="{62FD82E2-9A64-4182-85C9-9D47E29C8D88}" type="presParOf" srcId="{261A0FAE-171E-47FB-8176-2D4E6DC6C42B}" destId="{B0FC87E7-6B25-42A6-9ABD-16B64DF97D74}" srcOrd="1" destOrd="0" presId="urn:microsoft.com/office/officeart/2005/8/layout/orgChart1"/>
    <dgm:cxn modelId="{3626BA49-E2F1-478F-B6E2-6DAE0F488998}" type="presParOf" srcId="{B0FC87E7-6B25-42A6-9ABD-16B64DF97D74}" destId="{5E6A22B0-1D7A-48C5-AF2E-750FDDD572D9}" srcOrd="0" destOrd="0" presId="urn:microsoft.com/office/officeart/2005/8/layout/orgChart1"/>
    <dgm:cxn modelId="{06163B4B-CB72-4B28-A173-496A03A5A3D0}" type="presParOf" srcId="{B0FC87E7-6B25-42A6-9ABD-16B64DF97D74}" destId="{3DB65320-7D51-4CA3-806C-8C3D5489B172}" srcOrd="1" destOrd="0" presId="urn:microsoft.com/office/officeart/2005/8/layout/orgChart1"/>
    <dgm:cxn modelId="{0F6BB5E0-CA53-4CEB-923A-CD13377FD96F}" type="presParOf" srcId="{3DB65320-7D51-4CA3-806C-8C3D5489B172}" destId="{4402A337-0824-4B03-8F35-47AC82BE439D}" srcOrd="0" destOrd="0" presId="urn:microsoft.com/office/officeart/2005/8/layout/orgChart1"/>
    <dgm:cxn modelId="{BCADD843-1D05-49C7-8D6A-53F19FD317FF}" type="presParOf" srcId="{4402A337-0824-4B03-8F35-47AC82BE439D}" destId="{B22E37CB-F4A3-4790-A342-97FE0911B32F}" srcOrd="0" destOrd="0" presId="urn:microsoft.com/office/officeart/2005/8/layout/orgChart1"/>
    <dgm:cxn modelId="{01C2E7A2-04CC-4C76-B413-4432E3D3F570}" type="presParOf" srcId="{4402A337-0824-4B03-8F35-47AC82BE439D}" destId="{71D227E4-D70B-4839-853E-25FB4054448F}" srcOrd="1" destOrd="0" presId="urn:microsoft.com/office/officeart/2005/8/layout/orgChart1"/>
    <dgm:cxn modelId="{D2D81482-0378-46FF-B550-4867A5FA9932}" type="presParOf" srcId="{3DB65320-7D51-4CA3-806C-8C3D5489B172}" destId="{12173AD4-99A8-4890-83DB-701C3B354AAF}" srcOrd="1" destOrd="0" presId="urn:microsoft.com/office/officeart/2005/8/layout/orgChart1"/>
    <dgm:cxn modelId="{15F7159D-22A0-4E94-83EC-8CF9B5007ACC}" type="presParOf" srcId="{3DB65320-7D51-4CA3-806C-8C3D5489B172}" destId="{202BCBBF-5A74-45F1-A20C-1BC0F0040789}" srcOrd="2" destOrd="0" presId="urn:microsoft.com/office/officeart/2005/8/layout/orgChart1"/>
    <dgm:cxn modelId="{F99080DA-1E3A-4A9F-99F7-98AA0468026C}" type="presParOf" srcId="{B0FC87E7-6B25-42A6-9ABD-16B64DF97D74}" destId="{686D4411-1E0B-4D65-85C9-9BD0B4016DDD}" srcOrd="2" destOrd="0" presId="urn:microsoft.com/office/officeart/2005/8/layout/orgChart1"/>
    <dgm:cxn modelId="{538FA6DB-6E84-42D9-B6E9-4F8DC2948481}" type="presParOf" srcId="{B0FC87E7-6B25-42A6-9ABD-16B64DF97D74}" destId="{59A8CFE4-EA40-460D-AD00-7900666E9653}" srcOrd="3" destOrd="0" presId="urn:microsoft.com/office/officeart/2005/8/layout/orgChart1"/>
    <dgm:cxn modelId="{0609EE47-1E5C-4B2B-9315-F3072880597F}" type="presParOf" srcId="{59A8CFE4-EA40-460D-AD00-7900666E9653}" destId="{D26D4880-99FC-4E25-BEC9-1DB001FA01CE}" srcOrd="0" destOrd="0" presId="urn:microsoft.com/office/officeart/2005/8/layout/orgChart1"/>
    <dgm:cxn modelId="{9512BF1A-C9AD-436B-8EF4-7566BFE9221C}" type="presParOf" srcId="{D26D4880-99FC-4E25-BEC9-1DB001FA01CE}" destId="{4684246C-2957-4B7B-8C27-0A579359F639}" srcOrd="0" destOrd="0" presId="urn:microsoft.com/office/officeart/2005/8/layout/orgChart1"/>
    <dgm:cxn modelId="{E50D3311-4BB1-4F5C-A9A8-86C6806AED32}" type="presParOf" srcId="{D26D4880-99FC-4E25-BEC9-1DB001FA01CE}" destId="{FE7C8B41-A2E0-4BAE-8194-D96306333F7D}" srcOrd="1" destOrd="0" presId="urn:microsoft.com/office/officeart/2005/8/layout/orgChart1"/>
    <dgm:cxn modelId="{51323BAE-ED57-4A46-9FBB-C467EBC1EA46}" type="presParOf" srcId="{59A8CFE4-EA40-460D-AD00-7900666E9653}" destId="{CD9866EC-BF2B-4EC7-8D9E-A2E7A283D49A}" srcOrd="1" destOrd="0" presId="urn:microsoft.com/office/officeart/2005/8/layout/orgChart1"/>
    <dgm:cxn modelId="{74D691E0-7CBE-4784-885E-6D164CC3D49A}" type="presParOf" srcId="{59A8CFE4-EA40-460D-AD00-7900666E9653}" destId="{5806E819-1448-44A9-A9C0-EAA27E3D0E80}" srcOrd="2" destOrd="0" presId="urn:microsoft.com/office/officeart/2005/8/layout/orgChart1"/>
    <dgm:cxn modelId="{4D499B61-8C8A-4F0A-85A9-C7870FBAA003}" type="presParOf" srcId="{B0FC87E7-6B25-42A6-9ABD-16B64DF97D74}" destId="{289ADF97-1E47-4B45-BF71-B4E20915481B}" srcOrd="4" destOrd="0" presId="urn:microsoft.com/office/officeart/2005/8/layout/orgChart1"/>
    <dgm:cxn modelId="{EB9BCA19-6856-4F53-80CB-05714C4B1F59}" type="presParOf" srcId="{B0FC87E7-6B25-42A6-9ABD-16B64DF97D74}" destId="{618F03E5-5C6E-45F0-BDE8-532AC6B97BAF}" srcOrd="5" destOrd="0" presId="urn:microsoft.com/office/officeart/2005/8/layout/orgChart1"/>
    <dgm:cxn modelId="{473683E2-5024-4C45-AFA3-4C33E72C8EDC}" type="presParOf" srcId="{618F03E5-5C6E-45F0-BDE8-532AC6B97BAF}" destId="{1B8EF6E4-B8D0-417A-AF2C-E956FC348465}" srcOrd="0" destOrd="0" presId="urn:microsoft.com/office/officeart/2005/8/layout/orgChart1"/>
    <dgm:cxn modelId="{19411D44-B3A8-4316-874E-FF11C399FC2F}" type="presParOf" srcId="{1B8EF6E4-B8D0-417A-AF2C-E956FC348465}" destId="{03CCF9C4-797D-438E-B273-A65FF0ECD65D}" srcOrd="0" destOrd="0" presId="urn:microsoft.com/office/officeart/2005/8/layout/orgChart1"/>
    <dgm:cxn modelId="{21F6ACD2-65E2-402A-BF7A-4EA5D3C8B47D}" type="presParOf" srcId="{1B8EF6E4-B8D0-417A-AF2C-E956FC348465}" destId="{3C4DF07E-0C09-4073-B181-DE90C5FF1725}" srcOrd="1" destOrd="0" presId="urn:microsoft.com/office/officeart/2005/8/layout/orgChart1"/>
    <dgm:cxn modelId="{AA5BC401-D1F0-4DDE-8005-A8A4F024D179}" type="presParOf" srcId="{618F03E5-5C6E-45F0-BDE8-532AC6B97BAF}" destId="{EF14EDF3-9BE4-43CC-8275-9AB663F859C3}" srcOrd="1" destOrd="0" presId="urn:microsoft.com/office/officeart/2005/8/layout/orgChart1"/>
    <dgm:cxn modelId="{8FA4D994-3A89-4AA7-92D9-F840BD7DB0D3}" type="presParOf" srcId="{618F03E5-5C6E-45F0-BDE8-532AC6B97BAF}" destId="{3C27A198-ADF5-4F0F-8F15-F9C5C68BE0BF}" srcOrd="2" destOrd="0" presId="urn:microsoft.com/office/officeart/2005/8/layout/orgChart1"/>
    <dgm:cxn modelId="{171988A2-7B98-4710-9898-BFA04BAD6302}" type="presParOf" srcId="{261A0FAE-171E-47FB-8176-2D4E6DC6C42B}" destId="{369E082B-3643-4DEC-A04B-6455D1E6839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8A7AB0-1D22-4011-BF80-FFFFE49E9925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049456-8E2B-4616-ADA8-029FFEFE9975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A0282AC9-258C-4609-9A2D-1016B534878F}" type="parTrans" cxnId="{2BCA1907-7348-40C5-9DB2-CAFE5E1048C0}">
      <dgm:prSet/>
      <dgm:spPr/>
      <dgm:t>
        <a:bodyPr/>
        <a:lstStyle/>
        <a:p>
          <a:endParaRPr lang="en-US"/>
        </a:p>
      </dgm:t>
    </dgm:pt>
    <dgm:pt modelId="{48B68AF6-AE0B-4DFF-BD1F-48C7FCB8DDF9}" type="sibTrans" cxnId="{2BCA1907-7348-40C5-9DB2-CAFE5E1048C0}">
      <dgm:prSet/>
      <dgm:spPr/>
      <dgm:t>
        <a:bodyPr/>
        <a:lstStyle/>
        <a:p>
          <a:endParaRPr lang="en-US"/>
        </a:p>
      </dgm:t>
    </dgm:pt>
    <dgm:pt modelId="{7B2C621C-5A54-4327-B300-02EC6E55538C}">
      <dgm:prSet phldrT="[Text]"/>
      <dgm:spPr>
        <a:effectLst/>
      </dgm:spPr>
      <dgm:t>
        <a:bodyPr/>
        <a:lstStyle/>
        <a:p>
          <a:r>
            <a:rPr lang="en-US" dirty="0"/>
            <a:t>Machine languages</a:t>
          </a:r>
        </a:p>
      </dgm:t>
    </dgm:pt>
    <dgm:pt modelId="{05C8ABF6-B865-4687-9726-0A6F7DA4C21C}" type="parTrans" cxnId="{49568E8B-85B7-46F7-84AD-9A9168D089B3}">
      <dgm:prSet/>
      <dgm:spPr/>
      <dgm:t>
        <a:bodyPr/>
        <a:lstStyle/>
        <a:p>
          <a:endParaRPr lang="en-US"/>
        </a:p>
      </dgm:t>
    </dgm:pt>
    <dgm:pt modelId="{23A65C9F-9070-4451-BB22-59C38D7440B7}" type="sibTrans" cxnId="{49568E8B-85B7-46F7-84AD-9A9168D089B3}">
      <dgm:prSet/>
      <dgm:spPr/>
      <dgm:t>
        <a:bodyPr/>
        <a:lstStyle/>
        <a:p>
          <a:endParaRPr lang="en-US"/>
        </a:p>
      </dgm:t>
    </dgm:pt>
    <dgm:pt modelId="{82C4921B-70C4-4A50-9E9B-260BDE802D73}">
      <dgm:prSet phldrT="[Text]"/>
      <dgm:spPr>
        <a:effectLst/>
      </dgm:spPr>
      <dgm:t>
        <a:bodyPr/>
        <a:lstStyle/>
        <a:p>
          <a:r>
            <a:rPr lang="en-US" dirty="0"/>
            <a:t>Assembly languages</a:t>
          </a:r>
        </a:p>
      </dgm:t>
    </dgm:pt>
    <dgm:pt modelId="{4E023EA2-8FEA-44E5-B558-39A0728E0A47}" type="parTrans" cxnId="{E45F94E3-C581-4771-980C-EC6F878AEA58}">
      <dgm:prSet/>
      <dgm:spPr/>
      <dgm:t>
        <a:bodyPr/>
        <a:lstStyle/>
        <a:p>
          <a:endParaRPr lang="en-US"/>
        </a:p>
      </dgm:t>
    </dgm:pt>
    <dgm:pt modelId="{C17D2CF6-9B7E-4A4C-A0CC-F521BAA0F4F5}" type="sibTrans" cxnId="{E45F94E3-C581-4771-980C-EC6F878AEA58}">
      <dgm:prSet/>
      <dgm:spPr/>
      <dgm:t>
        <a:bodyPr/>
        <a:lstStyle/>
        <a:p>
          <a:endParaRPr lang="en-US"/>
        </a:p>
      </dgm:t>
    </dgm:pt>
    <dgm:pt modelId="{FF0DCE2A-E294-4B68-AC7F-FEC98DFCEAE5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High-level languages</a:t>
          </a:r>
        </a:p>
      </dgm:t>
    </dgm:pt>
    <dgm:pt modelId="{71B21FD1-D1B6-4F96-8A16-481063E5DB47}" type="parTrans" cxnId="{68880907-0E08-4B38-A3BB-8E8DCE6CA29B}">
      <dgm:prSet/>
      <dgm:spPr/>
      <dgm:t>
        <a:bodyPr/>
        <a:lstStyle/>
        <a:p>
          <a:endParaRPr lang="en-US"/>
        </a:p>
      </dgm:t>
    </dgm:pt>
    <dgm:pt modelId="{0140D119-A3B3-492B-945D-4FC990AB2F5F}" type="sibTrans" cxnId="{68880907-0E08-4B38-A3BB-8E8DCE6CA29B}">
      <dgm:prSet/>
      <dgm:spPr/>
      <dgm:t>
        <a:bodyPr/>
        <a:lstStyle/>
        <a:p>
          <a:endParaRPr lang="en-US"/>
        </a:p>
      </dgm:t>
    </dgm:pt>
    <dgm:pt modelId="{7E4053D3-B568-4344-85C5-F20467347C1F}" type="pres">
      <dgm:prSet presAssocID="{048A7AB0-1D22-4011-BF80-FFFFE49E9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1A0FAE-171E-47FB-8176-2D4E6DC6C42B}" type="pres">
      <dgm:prSet presAssocID="{08049456-8E2B-4616-ADA8-029FFEFE9975}" presName="hierRoot1" presStyleCnt="0">
        <dgm:presLayoutVars>
          <dgm:hierBranch val="init"/>
        </dgm:presLayoutVars>
      </dgm:prSet>
      <dgm:spPr/>
    </dgm:pt>
    <dgm:pt modelId="{D0BB267E-09A3-4BED-953D-9B9A59905AE3}" type="pres">
      <dgm:prSet presAssocID="{08049456-8E2B-4616-ADA8-029FFEFE9975}" presName="rootComposite1" presStyleCnt="0"/>
      <dgm:spPr/>
    </dgm:pt>
    <dgm:pt modelId="{40DE65F9-041D-4A83-B9D6-DB331F1021D1}" type="pres">
      <dgm:prSet presAssocID="{08049456-8E2B-4616-ADA8-029FFEFE9975}" presName="rootText1" presStyleLbl="node0" presStyleIdx="0" presStyleCnt="1">
        <dgm:presLayoutVars>
          <dgm:chPref val="3"/>
        </dgm:presLayoutVars>
      </dgm:prSet>
      <dgm:spPr/>
    </dgm:pt>
    <dgm:pt modelId="{B62E931C-AB51-4016-AEE9-AC96ACC07357}" type="pres">
      <dgm:prSet presAssocID="{08049456-8E2B-4616-ADA8-029FFEFE9975}" presName="rootConnector1" presStyleLbl="node1" presStyleIdx="0" presStyleCnt="0"/>
      <dgm:spPr/>
    </dgm:pt>
    <dgm:pt modelId="{B0FC87E7-6B25-42A6-9ABD-16B64DF97D74}" type="pres">
      <dgm:prSet presAssocID="{08049456-8E2B-4616-ADA8-029FFEFE9975}" presName="hierChild2" presStyleCnt="0"/>
      <dgm:spPr/>
    </dgm:pt>
    <dgm:pt modelId="{5E6A22B0-1D7A-48C5-AF2E-750FDDD572D9}" type="pres">
      <dgm:prSet presAssocID="{05C8ABF6-B865-4687-9726-0A6F7DA4C21C}" presName="Name37" presStyleLbl="parChTrans1D2" presStyleIdx="0" presStyleCnt="3"/>
      <dgm:spPr/>
    </dgm:pt>
    <dgm:pt modelId="{3DB65320-7D51-4CA3-806C-8C3D5489B172}" type="pres">
      <dgm:prSet presAssocID="{7B2C621C-5A54-4327-B300-02EC6E55538C}" presName="hierRoot2" presStyleCnt="0">
        <dgm:presLayoutVars>
          <dgm:hierBranch val="init"/>
        </dgm:presLayoutVars>
      </dgm:prSet>
      <dgm:spPr/>
    </dgm:pt>
    <dgm:pt modelId="{4402A337-0824-4B03-8F35-47AC82BE439D}" type="pres">
      <dgm:prSet presAssocID="{7B2C621C-5A54-4327-B300-02EC6E55538C}" presName="rootComposite" presStyleCnt="0"/>
      <dgm:spPr/>
    </dgm:pt>
    <dgm:pt modelId="{B22E37CB-F4A3-4790-A342-97FE0911B32F}" type="pres">
      <dgm:prSet presAssocID="{7B2C621C-5A54-4327-B300-02EC6E55538C}" presName="rootText" presStyleLbl="node2" presStyleIdx="0" presStyleCnt="3">
        <dgm:presLayoutVars>
          <dgm:chPref val="3"/>
        </dgm:presLayoutVars>
      </dgm:prSet>
      <dgm:spPr/>
    </dgm:pt>
    <dgm:pt modelId="{71D227E4-D70B-4839-853E-25FB4054448F}" type="pres">
      <dgm:prSet presAssocID="{7B2C621C-5A54-4327-B300-02EC6E55538C}" presName="rootConnector" presStyleLbl="node2" presStyleIdx="0" presStyleCnt="3"/>
      <dgm:spPr/>
    </dgm:pt>
    <dgm:pt modelId="{12173AD4-99A8-4890-83DB-701C3B354AAF}" type="pres">
      <dgm:prSet presAssocID="{7B2C621C-5A54-4327-B300-02EC6E55538C}" presName="hierChild4" presStyleCnt="0"/>
      <dgm:spPr/>
    </dgm:pt>
    <dgm:pt modelId="{202BCBBF-5A74-45F1-A20C-1BC0F0040789}" type="pres">
      <dgm:prSet presAssocID="{7B2C621C-5A54-4327-B300-02EC6E55538C}" presName="hierChild5" presStyleCnt="0"/>
      <dgm:spPr/>
    </dgm:pt>
    <dgm:pt modelId="{686D4411-1E0B-4D65-85C9-9BD0B4016DDD}" type="pres">
      <dgm:prSet presAssocID="{4E023EA2-8FEA-44E5-B558-39A0728E0A47}" presName="Name37" presStyleLbl="parChTrans1D2" presStyleIdx="1" presStyleCnt="3"/>
      <dgm:spPr/>
    </dgm:pt>
    <dgm:pt modelId="{59A8CFE4-EA40-460D-AD00-7900666E9653}" type="pres">
      <dgm:prSet presAssocID="{82C4921B-70C4-4A50-9E9B-260BDE802D73}" presName="hierRoot2" presStyleCnt="0">
        <dgm:presLayoutVars>
          <dgm:hierBranch val="init"/>
        </dgm:presLayoutVars>
      </dgm:prSet>
      <dgm:spPr/>
    </dgm:pt>
    <dgm:pt modelId="{D26D4880-99FC-4E25-BEC9-1DB001FA01CE}" type="pres">
      <dgm:prSet presAssocID="{82C4921B-70C4-4A50-9E9B-260BDE802D73}" presName="rootComposite" presStyleCnt="0"/>
      <dgm:spPr/>
    </dgm:pt>
    <dgm:pt modelId="{4684246C-2957-4B7B-8C27-0A579359F639}" type="pres">
      <dgm:prSet presAssocID="{82C4921B-70C4-4A50-9E9B-260BDE802D73}" presName="rootText" presStyleLbl="node2" presStyleIdx="1" presStyleCnt="3">
        <dgm:presLayoutVars>
          <dgm:chPref val="3"/>
        </dgm:presLayoutVars>
      </dgm:prSet>
      <dgm:spPr/>
    </dgm:pt>
    <dgm:pt modelId="{FE7C8B41-A2E0-4BAE-8194-D96306333F7D}" type="pres">
      <dgm:prSet presAssocID="{82C4921B-70C4-4A50-9E9B-260BDE802D73}" presName="rootConnector" presStyleLbl="node2" presStyleIdx="1" presStyleCnt="3"/>
      <dgm:spPr/>
    </dgm:pt>
    <dgm:pt modelId="{CD9866EC-BF2B-4EC7-8D9E-A2E7A283D49A}" type="pres">
      <dgm:prSet presAssocID="{82C4921B-70C4-4A50-9E9B-260BDE802D73}" presName="hierChild4" presStyleCnt="0"/>
      <dgm:spPr/>
    </dgm:pt>
    <dgm:pt modelId="{5806E819-1448-44A9-A9C0-EAA27E3D0E80}" type="pres">
      <dgm:prSet presAssocID="{82C4921B-70C4-4A50-9E9B-260BDE802D73}" presName="hierChild5" presStyleCnt="0"/>
      <dgm:spPr/>
    </dgm:pt>
    <dgm:pt modelId="{289ADF97-1E47-4B45-BF71-B4E20915481B}" type="pres">
      <dgm:prSet presAssocID="{71B21FD1-D1B6-4F96-8A16-481063E5DB47}" presName="Name37" presStyleLbl="parChTrans1D2" presStyleIdx="2" presStyleCnt="3"/>
      <dgm:spPr/>
    </dgm:pt>
    <dgm:pt modelId="{618F03E5-5C6E-45F0-BDE8-532AC6B97BAF}" type="pres">
      <dgm:prSet presAssocID="{FF0DCE2A-E294-4B68-AC7F-FEC98DFCEAE5}" presName="hierRoot2" presStyleCnt="0">
        <dgm:presLayoutVars>
          <dgm:hierBranch val="init"/>
        </dgm:presLayoutVars>
      </dgm:prSet>
      <dgm:spPr/>
    </dgm:pt>
    <dgm:pt modelId="{1B8EF6E4-B8D0-417A-AF2C-E956FC348465}" type="pres">
      <dgm:prSet presAssocID="{FF0DCE2A-E294-4B68-AC7F-FEC98DFCEAE5}" presName="rootComposite" presStyleCnt="0"/>
      <dgm:spPr/>
    </dgm:pt>
    <dgm:pt modelId="{03CCF9C4-797D-438E-B273-A65FF0ECD65D}" type="pres">
      <dgm:prSet presAssocID="{FF0DCE2A-E294-4B68-AC7F-FEC98DFCEAE5}" presName="rootText" presStyleLbl="node2" presStyleIdx="2" presStyleCnt="3">
        <dgm:presLayoutVars>
          <dgm:chPref val="3"/>
        </dgm:presLayoutVars>
      </dgm:prSet>
      <dgm:spPr/>
    </dgm:pt>
    <dgm:pt modelId="{3C4DF07E-0C09-4073-B181-DE90C5FF1725}" type="pres">
      <dgm:prSet presAssocID="{FF0DCE2A-E294-4B68-AC7F-FEC98DFCEAE5}" presName="rootConnector" presStyleLbl="node2" presStyleIdx="2" presStyleCnt="3"/>
      <dgm:spPr/>
    </dgm:pt>
    <dgm:pt modelId="{EF14EDF3-9BE4-43CC-8275-9AB663F859C3}" type="pres">
      <dgm:prSet presAssocID="{FF0DCE2A-E294-4B68-AC7F-FEC98DFCEAE5}" presName="hierChild4" presStyleCnt="0"/>
      <dgm:spPr/>
    </dgm:pt>
    <dgm:pt modelId="{3C27A198-ADF5-4F0F-8F15-F9C5C68BE0BF}" type="pres">
      <dgm:prSet presAssocID="{FF0DCE2A-E294-4B68-AC7F-FEC98DFCEAE5}" presName="hierChild5" presStyleCnt="0"/>
      <dgm:spPr/>
    </dgm:pt>
    <dgm:pt modelId="{369E082B-3643-4DEC-A04B-6455D1E68394}" type="pres">
      <dgm:prSet presAssocID="{08049456-8E2B-4616-ADA8-029FFEFE9975}" presName="hierChild3" presStyleCnt="0"/>
      <dgm:spPr/>
    </dgm:pt>
  </dgm:ptLst>
  <dgm:cxnLst>
    <dgm:cxn modelId="{1D98C306-AEC1-473D-9C0C-FE0970392E9C}" type="presOf" srcId="{08049456-8E2B-4616-ADA8-029FFEFE9975}" destId="{B62E931C-AB51-4016-AEE9-AC96ACC07357}" srcOrd="1" destOrd="0" presId="urn:microsoft.com/office/officeart/2005/8/layout/orgChart1"/>
    <dgm:cxn modelId="{68880907-0E08-4B38-A3BB-8E8DCE6CA29B}" srcId="{08049456-8E2B-4616-ADA8-029FFEFE9975}" destId="{FF0DCE2A-E294-4B68-AC7F-FEC98DFCEAE5}" srcOrd="2" destOrd="0" parTransId="{71B21FD1-D1B6-4F96-8A16-481063E5DB47}" sibTransId="{0140D119-A3B3-492B-945D-4FC990AB2F5F}"/>
    <dgm:cxn modelId="{2BCA1907-7348-40C5-9DB2-CAFE5E1048C0}" srcId="{048A7AB0-1D22-4011-BF80-FFFFE49E9925}" destId="{08049456-8E2B-4616-ADA8-029FFEFE9975}" srcOrd="0" destOrd="0" parTransId="{A0282AC9-258C-4609-9A2D-1016B534878F}" sibTransId="{48B68AF6-AE0B-4DFF-BD1F-48C7FCB8DDF9}"/>
    <dgm:cxn modelId="{2F5F7A6B-F102-46E9-81B6-C712E3E98964}" type="presOf" srcId="{7B2C621C-5A54-4327-B300-02EC6E55538C}" destId="{71D227E4-D70B-4839-853E-25FB4054448F}" srcOrd="1" destOrd="0" presId="urn:microsoft.com/office/officeart/2005/8/layout/orgChart1"/>
    <dgm:cxn modelId="{D188BB53-6B23-4FE9-8EA6-D0152756E40F}" type="presOf" srcId="{FF0DCE2A-E294-4B68-AC7F-FEC98DFCEAE5}" destId="{3C4DF07E-0C09-4073-B181-DE90C5FF1725}" srcOrd="1" destOrd="0" presId="urn:microsoft.com/office/officeart/2005/8/layout/orgChart1"/>
    <dgm:cxn modelId="{A64DDD58-1711-4C8B-8909-854888773E87}" type="presOf" srcId="{82C4921B-70C4-4A50-9E9B-260BDE802D73}" destId="{FE7C8B41-A2E0-4BAE-8194-D96306333F7D}" srcOrd="1" destOrd="0" presId="urn:microsoft.com/office/officeart/2005/8/layout/orgChart1"/>
    <dgm:cxn modelId="{56832A8A-09D8-4D54-87B7-FA3C8BCB8CD9}" type="presOf" srcId="{4E023EA2-8FEA-44E5-B558-39A0728E0A47}" destId="{686D4411-1E0B-4D65-85C9-9BD0B4016DDD}" srcOrd="0" destOrd="0" presId="urn:microsoft.com/office/officeart/2005/8/layout/orgChart1"/>
    <dgm:cxn modelId="{49568E8B-85B7-46F7-84AD-9A9168D089B3}" srcId="{08049456-8E2B-4616-ADA8-029FFEFE9975}" destId="{7B2C621C-5A54-4327-B300-02EC6E55538C}" srcOrd="0" destOrd="0" parTransId="{05C8ABF6-B865-4687-9726-0A6F7DA4C21C}" sibTransId="{23A65C9F-9070-4451-BB22-59C38D7440B7}"/>
    <dgm:cxn modelId="{9E0117B8-0266-4210-893F-C85F76D43B02}" type="presOf" srcId="{FF0DCE2A-E294-4B68-AC7F-FEC98DFCEAE5}" destId="{03CCF9C4-797D-438E-B273-A65FF0ECD65D}" srcOrd="0" destOrd="0" presId="urn:microsoft.com/office/officeart/2005/8/layout/orgChart1"/>
    <dgm:cxn modelId="{E51DACC4-E0AE-4A54-8995-2D3D3C90FB54}" type="presOf" srcId="{7B2C621C-5A54-4327-B300-02EC6E55538C}" destId="{B22E37CB-F4A3-4790-A342-97FE0911B32F}" srcOrd="0" destOrd="0" presId="urn:microsoft.com/office/officeart/2005/8/layout/orgChart1"/>
    <dgm:cxn modelId="{05695EC9-CF93-4110-9A90-34A17E9366B4}" type="presOf" srcId="{048A7AB0-1D22-4011-BF80-FFFFE49E9925}" destId="{7E4053D3-B568-4344-85C5-F20467347C1F}" srcOrd="0" destOrd="0" presId="urn:microsoft.com/office/officeart/2005/8/layout/orgChart1"/>
    <dgm:cxn modelId="{E23107CE-4A24-4EB6-B822-106D2DFCB4A7}" type="presOf" srcId="{08049456-8E2B-4616-ADA8-029FFEFE9975}" destId="{40DE65F9-041D-4A83-B9D6-DB331F1021D1}" srcOrd="0" destOrd="0" presId="urn:microsoft.com/office/officeart/2005/8/layout/orgChart1"/>
    <dgm:cxn modelId="{E9EAD6CE-1F06-4632-85C8-310AEEEFE445}" type="presOf" srcId="{82C4921B-70C4-4A50-9E9B-260BDE802D73}" destId="{4684246C-2957-4B7B-8C27-0A579359F639}" srcOrd="0" destOrd="0" presId="urn:microsoft.com/office/officeart/2005/8/layout/orgChart1"/>
    <dgm:cxn modelId="{B23C92D1-F872-4F11-BB52-50BB91014FAF}" type="presOf" srcId="{05C8ABF6-B865-4687-9726-0A6F7DA4C21C}" destId="{5E6A22B0-1D7A-48C5-AF2E-750FDDD572D9}" srcOrd="0" destOrd="0" presId="urn:microsoft.com/office/officeart/2005/8/layout/orgChart1"/>
    <dgm:cxn modelId="{045A1BD4-3A3C-4422-9D26-2630635DF27D}" type="presOf" srcId="{71B21FD1-D1B6-4F96-8A16-481063E5DB47}" destId="{289ADF97-1E47-4B45-BF71-B4E20915481B}" srcOrd="0" destOrd="0" presId="urn:microsoft.com/office/officeart/2005/8/layout/orgChart1"/>
    <dgm:cxn modelId="{E45F94E3-C581-4771-980C-EC6F878AEA58}" srcId="{08049456-8E2B-4616-ADA8-029FFEFE9975}" destId="{82C4921B-70C4-4A50-9E9B-260BDE802D73}" srcOrd="1" destOrd="0" parTransId="{4E023EA2-8FEA-44E5-B558-39A0728E0A47}" sibTransId="{C17D2CF6-9B7E-4A4C-A0CC-F521BAA0F4F5}"/>
    <dgm:cxn modelId="{2320C893-E004-41CA-B177-16A1053F49C8}" type="presParOf" srcId="{7E4053D3-B568-4344-85C5-F20467347C1F}" destId="{261A0FAE-171E-47FB-8176-2D4E6DC6C42B}" srcOrd="0" destOrd="0" presId="urn:microsoft.com/office/officeart/2005/8/layout/orgChart1"/>
    <dgm:cxn modelId="{C2319712-3279-4451-B631-AEBE2A4389C3}" type="presParOf" srcId="{261A0FAE-171E-47FB-8176-2D4E6DC6C42B}" destId="{D0BB267E-09A3-4BED-953D-9B9A59905AE3}" srcOrd="0" destOrd="0" presId="urn:microsoft.com/office/officeart/2005/8/layout/orgChart1"/>
    <dgm:cxn modelId="{86737988-4481-4C00-8095-DD2C198824CF}" type="presParOf" srcId="{D0BB267E-09A3-4BED-953D-9B9A59905AE3}" destId="{40DE65F9-041D-4A83-B9D6-DB331F1021D1}" srcOrd="0" destOrd="0" presId="urn:microsoft.com/office/officeart/2005/8/layout/orgChart1"/>
    <dgm:cxn modelId="{E4408847-B7AF-4FDB-A6D0-0492F92F3C9A}" type="presParOf" srcId="{D0BB267E-09A3-4BED-953D-9B9A59905AE3}" destId="{B62E931C-AB51-4016-AEE9-AC96ACC07357}" srcOrd="1" destOrd="0" presId="urn:microsoft.com/office/officeart/2005/8/layout/orgChart1"/>
    <dgm:cxn modelId="{62FD82E2-9A64-4182-85C9-9D47E29C8D88}" type="presParOf" srcId="{261A0FAE-171E-47FB-8176-2D4E6DC6C42B}" destId="{B0FC87E7-6B25-42A6-9ABD-16B64DF97D74}" srcOrd="1" destOrd="0" presId="urn:microsoft.com/office/officeart/2005/8/layout/orgChart1"/>
    <dgm:cxn modelId="{3626BA49-E2F1-478F-B6E2-6DAE0F488998}" type="presParOf" srcId="{B0FC87E7-6B25-42A6-9ABD-16B64DF97D74}" destId="{5E6A22B0-1D7A-48C5-AF2E-750FDDD572D9}" srcOrd="0" destOrd="0" presId="urn:microsoft.com/office/officeart/2005/8/layout/orgChart1"/>
    <dgm:cxn modelId="{06163B4B-CB72-4B28-A173-496A03A5A3D0}" type="presParOf" srcId="{B0FC87E7-6B25-42A6-9ABD-16B64DF97D74}" destId="{3DB65320-7D51-4CA3-806C-8C3D5489B172}" srcOrd="1" destOrd="0" presId="urn:microsoft.com/office/officeart/2005/8/layout/orgChart1"/>
    <dgm:cxn modelId="{0F6BB5E0-CA53-4CEB-923A-CD13377FD96F}" type="presParOf" srcId="{3DB65320-7D51-4CA3-806C-8C3D5489B172}" destId="{4402A337-0824-4B03-8F35-47AC82BE439D}" srcOrd="0" destOrd="0" presId="urn:microsoft.com/office/officeart/2005/8/layout/orgChart1"/>
    <dgm:cxn modelId="{BCADD843-1D05-49C7-8D6A-53F19FD317FF}" type="presParOf" srcId="{4402A337-0824-4B03-8F35-47AC82BE439D}" destId="{B22E37CB-F4A3-4790-A342-97FE0911B32F}" srcOrd="0" destOrd="0" presId="urn:microsoft.com/office/officeart/2005/8/layout/orgChart1"/>
    <dgm:cxn modelId="{01C2E7A2-04CC-4C76-B413-4432E3D3F570}" type="presParOf" srcId="{4402A337-0824-4B03-8F35-47AC82BE439D}" destId="{71D227E4-D70B-4839-853E-25FB4054448F}" srcOrd="1" destOrd="0" presId="urn:microsoft.com/office/officeart/2005/8/layout/orgChart1"/>
    <dgm:cxn modelId="{D2D81482-0378-46FF-B550-4867A5FA9932}" type="presParOf" srcId="{3DB65320-7D51-4CA3-806C-8C3D5489B172}" destId="{12173AD4-99A8-4890-83DB-701C3B354AAF}" srcOrd="1" destOrd="0" presId="urn:microsoft.com/office/officeart/2005/8/layout/orgChart1"/>
    <dgm:cxn modelId="{15F7159D-22A0-4E94-83EC-8CF9B5007ACC}" type="presParOf" srcId="{3DB65320-7D51-4CA3-806C-8C3D5489B172}" destId="{202BCBBF-5A74-45F1-A20C-1BC0F0040789}" srcOrd="2" destOrd="0" presId="urn:microsoft.com/office/officeart/2005/8/layout/orgChart1"/>
    <dgm:cxn modelId="{F99080DA-1E3A-4A9F-99F7-98AA0468026C}" type="presParOf" srcId="{B0FC87E7-6B25-42A6-9ABD-16B64DF97D74}" destId="{686D4411-1E0B-4D65-85C9-9BD0B4016DDD}" srcOrd="2" destOrd="0" presId="urn:microsoft.com/office/officeart/2005/8/layout/orgChart1"/>
    <dgm:cxn modelId="{538FA6DB-6E84-42D9-B6E9-4F8DC2948481}" type="presParOf" srcId="{B0FC87E7-6B25-42A6-9ABD-16B64DF97D74}" destId="{59A8CFE4-EA40-460D-AD00-7900666E9653}" srcOrd="3" destOrd="0" presId="urn:microsoft.com/office/officeart/2005/8/layout/orgChart1"/>
    <dgm:cxn modelId="{0609EE47-1E5C-4B2B-9315-F3072880597F}" type="presParOf" srcId="{59A8CFE4-EA40-460D-AD00-7900666E9653}" destId="{D26D4880-99FC-4E25-BEC9-1DB001FA01CE}" srcOrd="0" destOrd="0" presId="urn:microsoft.com/office/officeart/2005/8/layout/orgChart1"/>
    <dgm:cxn modelId="{9512BF1A-C9AD-436B-8EF4-7566BFE9221C}" type="presParOf" srcId="{D26D4880-99FC-4E25-BEC9-1DB001FA01CE}" destId="{4684246C-2957-4B7B-8C27-0A579359F639}" srcOrd="0" destOrd="0" presId="urn:microsoft.com/office/officeart/2005/8/layout/orgChart1"/>
    <dgm:cxn modelId="{E50D3311-4BB1-4F5C-A9A8-86C6806AED32}" type="presParOf" srcId="{D26D4880-99FC-4E25-BEC9-1DB001FA01CE}" destId="{FE7C8B41-A2E0-4BAE-8194-D96306333F7D}" srcOrd="1" destOrd="0" presId="urn:microsoft.com/office/officeart/2005/8/layout/orgChart1"/>
    <dgm:cxn modelId="{51323BAE-ED57-4A46-9FBB-C467EBC1EA46}" type="presParOf" srcId="{59A8CFE4-EA40-460D-AD00-7900666E9653}" destId="{CD9866EC-BF2B-4EC7-8D9E-A2E7A283D49A}" srcOrd="1" destOrd="0" presId="urn:microsoft.com/office/officeart/2005/8/layout/orgChart1"/>
    <dgm:cxn modelId="{74D691E0-7CBE-4784-885E-6D164CC3D49A}" type="presParOf" srcId="{59A8CFE4-EA40-460D-AD00-7900666E9653}" destId="{5806E819-1448-44A9-A9C0-EAA27E3D0E80}" srcOrd="2" destOrd="0" presId="urn:microsoft.com/office/officeart/2005/8/layout/orgChart1"/>
    <dgm:cxn modelId="{4D499B61-8C8A-4F0A-85A9-C7870FBAA003}" type="presParOf" srcId="{B0FC87E7-6B25-42A6-9ABD-16B64DF97D74}" destId="{289ADF97-1E47-4B45-BF71-B4E20915481B}" srcOrd="4" destOrd="0" presId="urn:microsoft.com/office/officeart/2005/8/layout/orgChart1"/>
    <dgm:cxn modelId="{EB9BCA19-6856-4F53-80CB-05714C4B1F59}" type="presParOf" srcId="{B0FC87E7-6B25-42A6-9ABD-16B64DF97D74}" destId="{618F03E5-5C6E-45F0-BDE8-532AC6B97BAF}" srcOrd="5" destOrd="0" presId="urn:microsoft.com/office/officeart/2005/8/layout/orgChart1"/>
    <dgm:cxn modelId="{473683E2-5024-4C45-AFA3-4C33E72C8EDC}" type="presParOf" srcId="{618F03E5-5C6E-45F0-BDE8-532AC6B97BAF}" destId="{1B8EF6E4-B8D0-417A-AF2C-E956FC348465}" srcOrd="0" destOrd="0" presId="urn:microsoft.com/office/officeart/2005/8/layout/orgChart1"/>
    <dgm:cxn modelId="{19411D44-B3A8-4316-874E-FF11C399FC2F}" type="presParOf" srcId="{1B8EF6E4-B8D0-417A-AF2C-E956FC348465}" destId="{03CCF9C4-797D-438E-B273-A65FF0ECD65D}" srcOrd="0" destOrd="0" presId="urn:microsoft.com/office/officeart/2005/8/layout/orgChart1"/>
    <dgm:cxn modelId="{21F6ACD2-65E2-402A-BF7A-4EA5D3C8B47D}" type="presParOf" srcId="{1B8EF6E4-B8D0-417A-AF2C-E956FC348465}" destId="{3C4DF07E-0C09-4073-B181-DE90C5FF1725}" srcOrd="1" destOrd="0" presId="urn:microsoft.com/office/officeart/2005/8/layout/orgChart1"/>
    <dgm:cxn modelId="{AA5BC401-D1F0-4DDE-8005-A8A4F024D179}" type="presParOf" srcId="{618F03E5-5C6E-45F0-BDE8-532AC6B97BAF}" destId="{EF14EDF3-9BE4-43CC-8275-9AB663F859C3}" srcOrd="1" destOrd="0" presId="urn:microsoft.com/office/officeart/2005/8/layout/orgChart1"/>
    <dgm:cxn modelId="{8FA4D994-3A89-4AA7-92D9-F840BD7DB0D3}" type="presParOf" srcId="{618F03E5-5C6E-45F0-BDE8-532AC6B97BAF}" destId="{3C27A198-ADF5-4F0F-8F15-F9C5C68BE0BF}" srcOrd="2" destOrd="0" presId="urn:microsoft.com/office/officeart/2005/8/layout/orgChart1"/>
    <dgm:cxn modelId="{171988A2-7B98-4710-9898-BFA04BAD6302}" type="presParOf" srcId="{261A0FAE-171E-47FB-8176-2D4E6DC6C42B}" destId="{369E082B-3643-4DEC-A04B-6455D1E6839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6EFC1-65E1-488C-B845-D386EEB2D1FE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08F61-E331-4B34-BAC3-A6F10DDB343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7B269-1F9D-4F3F-95F5-F55B3737EA60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Computer System</a:t>
          </a:r>
        </a:p>
      </dsp:txBody>
      <dsp:txXfrm>
        <a:off x="3460700" y="1178"/>
        <a:ext cx="3594199" cy="1797099"/>
      </dsp:txXfrm>
    </dsp:sp>
    <dsp:sp modelId="{6B97D03A-816D-4221-81CF-BFFA2D49F4D5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Hardware</a:t>
          </a:r>
        </a:p>
      </dsp:txBody>
      <dsp:txXfrm>
        <a:off x="1286209" y="2553059"/>
        <a:ext cx="3594199" cy="1797099"/>
      </dsp:txXfrm>
    </dsp:sp>
    <dsp:sp modelId="{C8A1A2A2-6033-4A93-93AE-66DFFA2AE1A7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Software</a:t>
          </a:r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6EFC1-65E1-488C-B845-D386EEB2D1FE}">
      <dsp:nvSpPr>
        <dsp:cNvPr id="0" name=""/>
        <dsp:cNvSpPr/>
      </dsp:nvSpPr>
      <dsp:spPr>
        <a:xfrm>
          <a:off x="2370842" y="947902"/>
          <a:ext cx="1146857" cy="398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041"/>
              </a:lnTo>
              <a:lnTo>
                <a:pt x="1146857" y="199041"/>
              </a:lnTo>
              <a:lnTo>
                <a:pt x="1146857" y="39808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08F61-E331-4B34-BAC3-A6F10DDB3434}">
      <dsp:nvSpPr>
        <dsp:cNvPr id="0" name=""/>
        <dsp:cNvSpPr/>
      </dsp:nvSpPr>
      <dsp:spPr>
        <a:xfrm>
          <a:off x="1223984" y="947902"/>
          <a:ext cx="1146857" cy="398082"/>
        </a:xfrm>
        <a:custGeom>
          <a:avLst/>
          <a:gdLst/>
          <a:ahLst/>
          <a:cxnLst/>
          <a:rect l="0" t="0" r="0" b="0"/>
          <a:pathLst>
            <a:path>
              <a:moveTo>
                <a:pt x="1146857" y="0"/>
              </a:moveTo>
              <a:lnTo>
                <a:pt x="1146857" y="199041"/>
              </a:lnTo>
              <a:lnTo>
                <a:pt x="0" y="199041"/>
              </a:lnTo>
              <a:lnTo>
                <a:pt x="0" y="39808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7B269-1F9D-4F3F-95F5-F55B3737EA60}">
      <dsp:nvSpPr>
        <dsp:cNvPr id="0" name=""/>
        <dsp:cNvSpPr/>
      </dsp:nvSpPr>
      <dsp:spPr>
        <a:xfrm>
          <a:off x="1423026" y="86"/>
          <a:ext cx="1895631" cy="9478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Computer System</a:t>
          </a:r>
        </a:p>
      </dsp:txBody>
      <dsp:txXfrm>
        <a:off x="1423026" y="86"/>
        <a:ext cx="1895631" cy="947815"/>
      </dsp:txXfrm>
    </dsp:sp>
    <dsp:sp modelId="{6B97D03A-816D-4221-81CF-BFFA2D49F4D5}">
      <dsp:nvSpPr>
        <dsp:cNvPr id="0" name=""/>
        <dsp:cNvSpPr/>
      </dsp:nvSpPr>
      <dsp:spPr>
        <a:xfrm>
          <a:off x="276168" y="1345985"/>
          <a:ext cx="1895631" cy="947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</a:t>
          </a:r>
        </a:p>
      </dsp:txBody>
      <dsp:txXfrm>
        <a:off x="276168" y="1345985"/>
        <a:ext cx="1895631" cy="947815"/>
      </dsp:txXfrm>
    </dsp:sp>
    <dsp:sp modelId="{C8A1A2A2-6033-4A93-93AE-66DFFA2AE1A7}">
      <dsp:nvSpPr>
        <dsp:cNvPr id="0" name=""/>
        <dsp:cNvSpPr/>
      </dsp:nvSpPr>
      <dsp:spPr>
        <a:xfrm>
          <a:off x="2569883" y="1345985"/>
          <a:ext cx="1895631" cy="947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Software</a:t>
          </a:r>
        </a:p>
      </dsp:txBody>
      <dsp:txXfrm>
        <a:off x="2569883" y="1345985"/>
        <a:ext cx="1895631" cy="947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6EFC1-65E1-488C-B845-D386EEB2D1FE}">
      <dsp:nvSpPr>
        <dsp:cNvPr id="0" name=""/>
        <dsp:cNvSpPr/>
      </dsp:nvSpPr>
      <dsp:spPr>
        <a:xfrm>
          <a:off x="2370842" y="947902"/>
          <a:ext cx="1146857" cy="398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041"/>
              </a:lnTo>
              <a:lnTo>
                <a:pt x="1146857" y="199041"/>
              </a:lnTo>
              <a:lnTo>
                <a:pt x="1146857" y="39808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08F61-E331-4B34-BAC3-A6F10DDB3434}">
      <dsp:nvSpPr>
        <dsp:cNvPr id="0" name=""/>
        <dsp:cNvSpPr/>
      </dsp:nvSpPr>
      <dsp:spPr>
        <a:xfrm>
          <a:off x="1223984" y="947902"/>
          <a:ext cx="1146857" cy="398082"/>
        </a:xfrm>
        <a:custGeom>
          <a:avLst/>
          <a:gdLst/>
          <a:ahLst/>
          <a:cxnLst/>
          <a:rect l="0" t="0" r="0" b="0"/>
          <a:pathLst>
            <a:path>
              <a:moveTo>
                <a:pt x="1146857" y="0"/>
              </a:moveTo>
              <a:lnTo>
                <a:pt x="1146857" y="199041"/>
              </a:lnTo>
              <a:lnTo>
                <a:pt x="0" y="199041"/>
              </a:lnTo>
              <a:lnTo>
                <a:pt x="0" y="39808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7B269-1F9D-4F3F-95F5-F55B3737EA60}">
      <dsp:nvSpPr>
        <dsp:cNvPr id="0" name=""/>
        <dsp:cNvSpPr/>
      </dsp:nvSpPr>
      <dsp:spPr>
        <a:xfrm>
          <a:off x="1423026" y="86"/>
          <a:ext cx="1895631" cy="9478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Computer System</a:t>
          </a:r>
        </a:p>
      </dsp:txBody>
      <dsp:txXfrm>
        <a:off x="1423026" y="86"/>
        <a:ext cx="1895631" cy="947815"/>
      </dsp:txXfrm>
    </dsp:sp>
    <dsp:sp modelId="{6B97D03A-816D-4221-81CF-BFFA2D49F4D5}">
      <dsp:nvSpPr>
        <dsp:cNvPr id="0" name=""/>
        <dsp:cNvSpPr/>
      </dsp:nvSpPr>
      <dsp:spPr>
        <a:xfrm>
          <a:off x="276168" y="1345985"/>
          <a:ext cx="1895631" cy="947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</a:t>
          </a:r>
        </a:p>
      </dsp:txBody>
      <dsp:txXfrm>
        <a:off x="276168" y="1345985"/>
        <a:ext cx="1895631" cy="947815"/>
      </dsp:txXfrm>
    </dsp:sp>
    <dsp:sp modelId="{C8A1A2A2-6033-4A93-93AE-66DFFA2AE1A7}">
      <dsp:nvSpPr>
        <dsp:cNvPr id="0" name=""/>
        <dsp:cNvSpPr/>
      </dsp:nvSpPr>
      <dsp:spPr>
        <a:xfrm>
          <a:off x="2569883" y="1345985"/>
          <a:ext cx="1895631" cy="947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Software</a:t>
          </a:r>
        </a:p>
      </dsp:txBody>
      <dsp:txXfrm>
        <a:off x="2569883" y="1345985"/>
        <a:ext cx="1895631" cy="947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DF97-1E47-4B45-BF71-B4E20915481B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D4411-1E0B-4D65-85C9-9BD0B4016DDD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A22B0-1D7A-48C5-AF2E-750FDDD572D9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E65F9-041D-4A83-B9D6-DB331F1021D1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Programming Languages</a:t>
          </a:r>
        </a:p>
      </dsp:txBody>
      <dsp:txXfrm>
        <a:off x="2875855" y="1271678"/>
        <a:ext cx="2376289" cy="1188144"/>
      </dsp:txXfrm>
    </dsp:sp>
    <dsp:sp modelId="{B22E37CB-F4A3-4790-A342-97FE0911B32F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Machine languages</a:t>
          </a:r>
        </a:p>
      </dsp:txBody>
      <dsp:txXfrm>
        <a:off x="545" y="2958843"/>
        <a:ext cx="2376289" cy="1188144"/>
      </dsp:txXfrm>
    </dsp:sp>
    <dsp:sp modelId="{4684246C-2957-4B7B-8C27-0A579359F639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Assembly languages</a:t>
          </a:r>
        </a:p>
      </dsp:txBody>
      <dsp:txXfrm>
        <a:off x="2875855" y="2958843"/>
        <a:ext cx="2376289" cy="1188144"/>
      </dsp:txXfrm>
    </dsp:sp>
    <dsp:sp modelId="{03CCF9C4-797D-438E-B273-A65FF0ECD65D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High-level languages</a:t>
          </a:r>
        </a:p>
      </dsp:txBody>
      <dsp:txXfrm>
        <a:off x="5751165" y="2958843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DF97-1E47-4B45-BF71-B4E20915481B}">
      <dsp:nvSpPr>
        <dsp:cNvPr id="0" name=""/>
        <dsp:cNvSpPr/>
      </dsp:nvSpPr>
      <dsp:spPr>
        <a:xfrm>
          <a:off x="2609129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06"/>
              </a:lnTo>
              <a:lnTo>
                <a:pt x="1556942" y="135106"/>
              </a:lnTo>
              <a:lnTo>
                <a:pt x="1556942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D4411-1E0B-4D65-85C9-9BD0B4016DDD}">
      <dsp:nvSpPr>
        <dsp:cNvPr id="0" name=""/>
        <dsp:cNvSpPr/>
      </dsp:nvSpPr>
      <dsp:spPr>
        <a:xfrm>
          <a:off x="2563410" y="643539"/>
          <a:ext cx="91440" cy="2702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A22B0-1D7A-48C5-AF2E-750FDDD572D9}">
      <dsp:nvSpPr>
        <dsp:cNvPr id="0" name=""/>
        <dsp:cNvSpPr/>
      </dsp:nvSpPr>
      <dsp:spPr>
        <a:xfrm>
          <a:off x="1052187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1556942" y="0"/>
              </a:moveTo>
              <a:lnTo>
                <a:pt x="1556942" y="135106"/>
              </a:lnTo>
              <a:lnTo>
                <a:pt x="0" y="135106"/>
              </a:lnTo>
              <a:lnTo>
                <a:pt x="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E65F9-041D-4A83-B9D6-DB331F1021D1}">
      <dsp:nvSpPr>
        <dsp:cNvPr id="0" name=""/>
        <dsp:cNvSpPr/>
      </dsp:nvSpPr>
      <dsp:spPr>
        <a:xfrm>
          <a:off x="1965765" y="174"/>
          <a:ext cx="1286729" cy="643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Programming Languages</a:t>
          </a:r>
        </a:p>
      </dsp:txBody>
      <dsp:txXfrm>
        <a:off x="1965765" y="174"/>
        <a:ext cx="1286729" cy="643364"/>
      </dsp:txXfrm>
    </dsp:sp>
    <dsp:sp modelId="{B22E37CB-F4A3-4790-A342-97FE0911B32F}">
      <dsp:nvSpPr>
        <dsp:cNvPr id="0" name=""/>
        <dsp:cNvSpPr/>
      </dsp:nvSpPr>
      <dsp:spPr>
        <a:xfrm>
          <a:off x="408823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languages</a:t>
          </a:r>
        </a:p>
      </dsp:txBody>
      <dsp:txXfrm>
        <a:off x="408823" y="913752"/>
        <a:ext cx="1286729" cy="643364"/>
      </dsp:txXfrm>
    </dsp:sp>
    <dsp:sp modelId="{4684246C-2957-4B7B-8C27-0A579359F639}">
      <dsp:nvSpPr>
        <dsp:cNvPr id="0" name=""/>
        <dsp:cNvSpPr/>
      </dsp:nvSpPr>
      <dsp:spPr>
        <a:xfrm>
          <a:off x="1965765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Assembly languages</a:t>
          </a:r>
        </a:p>
      </dsp:txBody>
      <dsp:txXfrm>
        <a:off x="1965765" y="913752"/>
        <a:ext cx="1286729" cy="643364"/>
      </dsp:txXfrm>
    </dsp:sp>
    <dsp:sp modelId="{03CCF9C4-797D-438E-B273-A65FF0ECD65D}">
      <dsp:nvSpPr>
        <dsp:cNvPr id="0" name=""/>
        <dsp:cNvSpPr/>
      </dsp:nvSpPr>
      <dsp:spPr>
        <a:xfrm>
          <a:off x="3522707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High-level languages</a:t>
          </a:r>
        </a:p>
      </dsp:txBody>
      <dsp:txXfrm>
        <a:off x="3522707" y="913752"/>
        <a:ext cx="1286729" cy="643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DF97-1E47-4B45-BF71-B4E20915481B}">
      <dsp:nvSpPr>
        <dsp:cNvPr id="0" name=""/>
        <dsp:cNvSpPr/>
      </dsp:nvSpPr>
      <dsp:spPr>
        <a:xfrm>
          <a:off x="2609129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06"/>
              </a:lnTo>
              <a:lnTo>
                <a:pt x="1556942" y="135106"/>
              </a:lnTo>
              <a:lnTo>
                <a:pt x="1556942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D4411-1E0B-4D65-85C9-9BD0B4016DDD}">
      <dsp:nvSpPr>
        <dsp:cNvPr id="0" name=""/>
        <dsp:cNvSpPr/>
      </dsp:nvSpPr>
      <dsp:spPr>
        <a:xfrm>
          <a:off x="2563410" y="643539"/>
          <a:ext cx="91440" cy="2702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A22B0-1D7A-48C5-AF2E-750FDDD572D9}">
      <dsp:nvSpPr>
        <dsp:cNvPr id="0" name=""/>
        <dsp:cNvSpPr/>
      </dsp:nvSpPr>
      <dsp:spPr>
        <a:xfrm>
          <a:off x="1052187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1556942" y="0"/>
              </a:moveTo>
              <a:lnTo>
                <a:pt x="1556942" y="135106"/>
              </a:lnTo>
              <a:lnTo>
                <a:pt x="0" y="135106"/>
              </a:lnTo>
              <a:lnTo>
                <a:pt x="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E65F9-041D-4A83-B9D6-DB331F1021D1}">
      <dsp:nvSpPr>
        <dsp:cNvPr id="0" name=""/>
        <dsp:cNvSpPr/>
      </dsp:nvSpPr>
      <dsp:spPr>
        <a:xfrm>
          <a:off x="1965765" y="174"/>
          <a:ext cx="1286729" cy="643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Programming Languages</a:t>
          </a:r>
        </a:p>
      </dsp:txBody>
      <dsp:txXfrm>
        <a:off x="1965765" y="174"/>
        <a:ext cx="1286729" cy="643364"/>
      </dsp:txXfrm>
    </dsp:sp>
    <dsp:sp modelId="{B22E37CB-F4A3-4790-A342-97FE0911B32F}">
      <dsp:nvSpPr>
        <dsp:cNvPr id="0" name=""/>
        <dsp:cNvSpPr/>
      </dsp:nvSpPr>
      <dsp:spPr>
        <a:xfrm>
          <a:off x="408823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languages</a:t>
          </a:r>
        </a:p>
      </dsp:txBody>
      <dsp:txXfrm>
        <a:off x="408823" y="913752"/>
        <a:ext cx="1286729" cy="643364"/>
      </dsp:txXfrm>
    </dsp:sp>
    <dsp:sp modelId="{4684246C-2957-4B7B-8C27-0A579359F639}">
      <dsp:nvSpPr>
        <dsp:cNvPr id="0" name=""/>
        <dsp:cNvSpPr/>
      </dsp:nvSpPr>
      <dsp:spPr>
        <a:xfrm>
          <a:off x="1965765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Assembly languages</a:t>
          </a:r>
        </a:p>
      </dsp:txBody>
      <dsp:txXfrm>
        <a:off x="1965765" y="913752"/>
        <a:ext cx="1286729" cy="643364"/>
      </dsp:txXfrm>
    </dsp:sp>
    <dsp:sp modelId="{03CCF9C4-797D-438E-B273-A65FF0ECD65D}">
      <dsp:nvSpPr>
        <dsp:cNvPr id="0" name=""/>
        <dsp:cNvSpPr/>
      </dsp:nvSpPr>
      <dsp:spPr>
        <a:xfrm>
          <a:off x="3522707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High-level languages</a:t>
          </a:r>
        </a:p>
      </dsp:txBody>
      <dsp:txXfrm>
        <a:off x="3522707" y="913752"/>
        <a:ext cx="1286729" cy="6433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ADF97-1E47-4B45-BF71-B4E20915481B}">
      <dsp:nvSpPr>
        <dsp:cNvPr id="0" name=""/>
        <dsp:cNvSpPr/>
      </dsp:nvSpPr>
      <dsp:spPr>
        <a:xfrm>
          <a:off x="2609129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06"/>
              </a:lnTo>
              <a:lnTo>
                <a:pt x="1556942" y="135106"/>
              </a:lnTo>
              <a:lnTo>
                <a:pt x="1556942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D4411-1E0B-4D65-85C9-9BD0B4016DDD}">
      <dsp:nvSpPr>
        <dsp:cNvPr id="0" name=""/>
        <dsp:cNvSpPr/>
      </dsp:nvSpPr>
      <dsp:spPr>
        <a:xfrm>
          <a:off x="2563410" y="643539"/>
          <a:ext cx="91440" cy="2702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A22B0-1D7A-48C5-AF2E-750FDDD572D9}">
      <dsp:nvSpPr>
        <dsp:cNvPr id="0" name=""/>
        <dsp:cNvSpPr/>
      </dsp:nvSpPr>
      <dsp:spPr>
        <a:xfrm>
          <a:off x="1052187" y="643539"/>
          <a:ext cx="1556942" cy="270213"/>
        </a:xfrm>
        <a:custGeom>
          <a:avLst/>
          <a:gdLst/>
          <a:ahLst/>
          <a:cxnLst/>
          <a:rect l="0" t="0" r="0" b="0"/>
          <a:pathLst>
            <a:path>
              <a:moveTo>
                <a:pt x="1556942" y="0"/>
              </a:moveTo>
              <a:lnTo>
                <a:pt x="1556942" y="135106"/>
              </a:lnTo>
              <a:lnTo>
                <a:pt x="0" y="135106"/>
              </a:lnTo>
              <a:lnTo>
                <a:pt x="0" y="2702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E65F9-041D-4A83-B9D6-DB331F1021D1}">
      <dsp:nvSpPr>
        <dsp:cNvPr id="0" name=""/>
        <dsp:cNvSpPr/>
      </dsp:nvSpPr>
      <dsp:spPr>
        <a:xfrm>
          <a:off x="1965765" y="174"/>
          <a:ext cx="1286729" cy="6433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Programming Languages</a:t>
          </a:r>
        </a:p>
      </dsp:txBody>
      <dsp:txXfrm>
        <a:off x="1965765" y="174"/>
        <a:ext cx="1286729" cy="643364"/>
      </dsp:txXfrm>
    </dsp:sp>
    <dsp:sp modelId="{B22E37CB-F4A3-4790-A342-97FE0911B32F}">
      <dsp:nvSpPr>
        <dsp:cNvPr id="0" name=""/>
        <dsp:cNvSpPr/>
      </dsp:nvSpPr>
      <dsp:spPr>
        <a:xfrm>
          <a:off x="408823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languages</a:t>
          </a:r>
        </a:p>
      </dsp:txBody>
      <dsp:txXfrm>
        <a:off x="408823" y="913752"/>
        <a:ext cx="1286729" cy="643364"/>
      </dsp:txXfrm>
    </dsp:sp>
    <dsp:sp modelId="{4684246C-2957-4B7B-8C27-0A579359F639}">
      <dsp:nvSpPr>
        <dsp:cNvPr id="0" name=""/>
        <dsp:cNvSpPr/>
      </dsp:nvSpPr>
      <dsp:spPr>
        <a:xfrm>
          <a:off x="1965765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Assembly languages</a:t>
          </a:r>
        </a:p>
      </dsp:txBody>
      <dsp:txXfrm>
        <a:off x="1965765" y="913752"/>
        <a:ext cx="1286729" cy="643364"/>
      </dsp:txXfrm>
    </dsp:sp>
    <dsp:sp modelId="{03CCF9C4-797D-438E-B273-A65FF0ECD65D}">
      <dsp:nvSpPr>
        <dsp:cNvPr id="0" name=""/>
        <dsp:cNvSpPr/>
      </dsp:nvSpPr>
      <dsp:spPr>
        <a:xfrm>
          <a:off x="3522707" y="913752"/>
          <a:ext cx="1286729" cy="6433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High-level languages</a:t>
          </a:r>
        </a:p>
      </dsp:txBody>
      <dsp:txXfrm>
        <a:off x="3522707" y="913752"/>
        <a:ext cx="1286729" cy="64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35EE-D383-49E3-B097-1A68DCA21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D2DE6-4889-4AE7-A314-F4886954D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324BD-7854-42DA-BBB9-6A3A2DF6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9049B-36BF-4C06-BA01-C1E35C81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6C4B9-8E51-4F1C-B481-783C2F5B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1745-8708-4462-B1C0-61E80094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B8A60-7E73-43A1-94C2-E5F8D69F0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BC3FB-76EC-4FFD-8EC4-21040DCD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11B85-B15C-49D1-AE4E-152DE868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6E47E-3CF2-449C-80E4-890D32BD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CB6CD-A87A-4368-9129-6D49E567F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CBB8A-046D-49FB-B6E6-314B9B78F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7EE7-3A44-46D0-ADBC-A8C7E024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4FE7-9ACE-471B-8F41-0194FE09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E279C-CEC8-4019-82E0-0D66C0B9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FD2B-1A68-45B7-82FE-389C4F38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7DE6-910A-4832-B2BC-85A72703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28890-AF3B-4A8B-81D7-2C47D619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F77D-B8B8-4D65-87AF-EA148303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2D1-5BA5-4756-8890-B737D602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7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EAF0-5F4E-407E-BCFE-E681F983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3F9D-F832-407D-AFD6-19EB78292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AF0B-9EBC-4AE6-9585-345DE288A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9866-2861-4311-96AB-D3BC3A6F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388D7-1971-4F03-85CA-6D128E8F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05B0-28CA-4284-A065-F649B57B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9A4C-BE86-4C37-9EC4-6406023D8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E8E53-4089-4C41-B7C4-6FCD35FD2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8281C-4DDD-4818-BD1D-7A1A97EA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41CD4-1912-43B3-AA48-524D6703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2FACC-10C2-4773-8D1C-8FEEE5E9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546B-4823-4F06-B25B-6CB5AF88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C1814-4CFA-4E63-AA9F-6E2B3F99A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D0970-BF07-4BB3-A2DF-F6944820A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A1BF7-E1D2-40B8-8DCA-A14E08AEE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DD97-B015-49B5-B2CF-E5C761DF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8E9A7-5F85-4920-B0DB-63E362C6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1D3F6-F160-4417-A757-6A364176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E4823D-9ABB-46C6-85FC-4E32D197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6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CCBA-FC47-40B7-B90D-AC545ECF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5FA0C-FBB6-43CE-9E92-B804C667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866A0-A986-429C-839F-12CDB6F7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16A32-3027-4C73-B029-872DF6E7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9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7679C-6BF0-4901-94D9-CC11A84A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B1F37-9257-4526-9477-5CBAD48B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C883-373F-48FD-9176-BC82F99B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5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D5F7-D07B-4687-B596-4445044E5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85C62-2CD0-48E2-B13B-9EB21F64D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14F23-5B42-4400-87A6-B307FC4E8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20879-E418-4F00-A083-93722216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E2978-6517-4327-975E-B5B588A8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00975-C0E4-45B2-896F-2A7BF9E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3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520B-6DF5-482F-BE99-124BA272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F1E9D-887E-4C9E-A5E1-BA779C146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49E54-DF5A-40A2-A6B2-7E5D83A87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E93EF-1DED-4DD9-9025-E9DBC4F3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530B1-F6D8-4E09-B8AF-829EB039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23FC9-6F64-4815-89FF-D5785ECF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F4814-C2BD-41D8-8937-EEED2950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C752-4C89-484F-BB84-4DC9D079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65E0-DE8E-4594-BF4D-1021609B7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36269-F5D2-4784-8C69-61FAF5E861B2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9F6CF-E382-4A14-8369-A485DAF3F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4F15-DC19-41FB-B434-E257B7694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1598E-8EA7-4EAB-8E68-B65BA3850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7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C Programming Basics - C Language Tutorial For Beginners | Udemy Blog">
            <a:extLst>
              <a:ext uri="{FF2B5EF4-FFF2-40B4-BE49-F238E27FC236}">
                <a16:creationId xmlns:a16="http://schemas.microsoft.com/office/drawing/2014/main" id="{CE7545B2-8DAE-4F67-B314-CC1B86071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3" r="9089" b="12384"/>
          <a:stretch/>
        </p:blipFill>
        <p:spPr bwMode="auto">
          <a:xfrm>
            <a:off x="3921551" y="18298"/>
            <a:ext cx="826732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CA74F-0346-413B-944A-0DCE2C364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7312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PROGRAMMING FUNDAMENTALS IN C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25D1B-4452-4252-89A4-A20B9D22F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Introduction to Computers,</a:t>
            </a:r>
          </a:p>
          <a:p>
            <a:pPr algn="l"/>
            <a:r>
              <a:rPr lang="en-GB" sz="2000" dirty="0"/>
              <a:t>the Internet and the Web</a:t>
            </a:r>
            <a:endParaRPr lang="en-US" sz="2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6871-943A-46F1-843D-DA86AE09D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657" y="68898"/>
            <a:ext cx="999257" cy="1259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90B52-A333-43AD-A896-A01879BC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6" y="68898"/>
            <a:ext cx="1470194" cy="13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items processed by computers form a data hierarchy.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Bits: the smallest data item in a computer can 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assume the value 0 or the value 1.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Characters: decimal digits (0–9), 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letters (A–Z and a–z), and special symbols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(e.g., $, @, %, &amp;, *, (, ), –, +, ", :, ? and /).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Fields: group of characters or bytes that 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conveys meaning.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Records: a group of related fields.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Files: a group of related records.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FB835-DCA3-4CF6-8F50-74BFFAFB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20" y="2300034"/>
            <a:ext cx="4365421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What is a </a:t>
            </a:r>
            <a:r>
              <a:rPr lang="en-GB" b="1" u="sng" dirty="0">
                <a:solidFill>
                  <a:schemeClr val="bg1"/>
                </a:solidFill>
              </a:rPr>
              <a:t>Database</a:t>
            </a:r>
            <a:r>
              <a:rPr lang="en-GB" dirty="0">
                <a:solidFill>
                  <a:schemeClr val="bg1"/>
                </a:solidFill>
              </a:rPr>
              <a:t>?</a:t>
            </a:r>
          </a:p>
          <a:p>
            <a:r>
              <a:rPr lang="en-GB" dirty="0">
                <a:solidFill>
                  <a:schemeClr val="bg1"/>
                </a:solidFill>
              </a:rPr>
              <a:t>What </a:t>
            </a:r>
            <a:r>
              <a:rPr lang="en-GB" b="1" u="sng" dirty="0">
                <a:solidFill>
                  <a:schemeClr val="bg1"/>
                </a:solidFill>
              </a:rPr>
              <a:t>Big Data</a:t>
            </a:r>
            <a:r>
              <a:rPr lang="en-GB" dirty="0">
                <a:solidFill>
                  <a:schemeClr val="bg1"/>
                </a:solidFill>
              </a:rPr>
              <a:t> means?</a:t>
            </a:r>
          </a:p>
          <a:p>
            <a:r>
              <a:rPr lang="en-GB" dirty="0">
                <a:solidFill>
                  <a:schemeClr val="bg1"/>
                </a:solidFill>
              </a:rPr>
              <a:t>How Images, audios, and videos represented inside a computer?</a:t>
            </a:r>
          </a:p>
          <a:p>
            <a:r>
              <a:rPr lang="en-GB" dirty="0">
                <a:solidFill>
                  <a:schemeClr val="bg1"/>
                </a:solidFill>
              </a:rPr>
              <a:t>What are size measurement units of a computer?</a:t>
            </a:r>
          </a:p>
        </p:txBody>
      </p:sp>
    </p:spTree>
    <p:extLst>
      <p:ext uri="{BB962C8B-B14F-4D97-AF65-F5344CB8AC3E}">
        <p14:creationId xmlns:p14="http://schemas.microsoft.com/office/powerpoint/2010/main" val="79509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2609147"/>
            <a:ext cx="7749619" cy="31108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Machine Languages, Assembly Languages and High-Level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Programmers write instructions in various programming languages.</a:t>
            </a:r>
            <a:endParaRPr lang="en-GB" i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44C226-1F5A-4054-8DF4-12F47293D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446156"/>
              </p:ext>
            </p:extLst>
          </p:nvPr>
        </p:nvGraphicFramePr>
        <p:xfrm>
          <a:off x="2032000" y="12919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30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Machine Languages, Assembly Languages and High-Level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22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Machine languages consist of strings of numbers (1s and 0s) that instruct computers to perform elementary operations one at a time.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Machine languages are machine dependent.</a:t>
            </a:r>
          </a:p>
          <a:p>
            <a:r>
              <a:rPr lang="en-GB" dirty="0">
                <a:solidFill>
                  <a:schemeClr val="bg1"/>
                </a:solidFill>
              </a:rPr>
              <a:t>Example:</a:t>
            </a:r>
          </a:p>
          <a:p>
            <a:pPr marL="457200" lvl="1" indent="0">
              <a:buNone/>
            </a:pPr>
            <a:endParaRPr lang="en-GB" i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>
                <a:solidFill>
                  <a:schemeClr val="bg1"/>
                </a:solidFill>
              </a:rPr>
              <a:t>					</a:t>
            </a:r>
            <a:r>
              <a:rPr lang="en-GB" sz="2800" dirty="0">
                <a:solidFill>
                  <a:schemeClr val="bg1"/>
                </a:solidFill>
              </a:rPr>
              <a:t>+1300042774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bg1"/>
                </a:solidFill>
              </a:rPr>
              <a:t>					+1400593419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bg1"/>
                </a:solidFill>
              </a:rPr>
              <a:t>					+1200274027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44C226-1F5A-4054-8DF4-12F47293D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36173"/>
              </p:ext>
            </p:extLst>
          </p:nvPr>
        </p:nvGraphicFramePr>
        <p:xfrm>
          <a:off x="3486870" y="1556091"/>
          <a:ext cx="5218260" cy="155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593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Machine Languages, Assembly Languages and High-Level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873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Assembly language is an English-like abbreviations to represent elementary operations. 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Translator programs called </a:t>
            </a:r>
            <a:r>
              <a:rPr lang="en-GB" b="1" i="1" u="sng" dirty="0">
                <a:solidFill>
                  <a:schemeClr val="bg1"/>
                </a:solidFill>
              </a:rPr>
              <a:t>assemblers</a:t>
            </a:r>
            <a:r>
              <a:rPr lang="en-GB" i="1" dirty="0">
                <a:solidFill>
                  <a:schemeClr val="bg1"/>
                </a:solidFill>
              </a:rPr>
              <a:t> convert assembly-language programs to machine language.</a:t>
            </a:r>
          </a:p>
          <a:p>
            <a:r>
              <a:rPr lang="en-GB" dirty="0">
                <a:solidFill>
                  <a:schemeClr val="bg1"/>
                </a:solidFill>
              </a:rPr>
              <a:t>Example:</a:t>
            </a:r>
          </a:p>
          <a:p>
            <a:pPr marL="457200" lvl="1" indent="0">
              <a:buNone/>
            </a:pPr>
            <a:endParaRPr lang="en-GB" i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>
                <a:solidFill>
                  <a:schemeClr val="bg1"/>
                </a:solidFill>
              </a:rPr>
              <a:t>					</a:t>
            </a:r>
            <a:r>
              <a:rPr lang="en-GB" sz="2800" dirty="0">
                <a:solidFill>
                  <a:schemeClr val="bg1"/>
                </a:solidFill>
              </a:rPr>
              <a:t>load    x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bg1"/>
                </a:solidFill>
              </a:rPr>
              <a:t>					add     y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bg1"/>
                </a:solidFill>
              </a:rPr>
              <a:t>					store   z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44C226-1F5A-4054-8DF4-12F47293D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57551"/>
              </p:ext>
            </p:extLst>
          </p:nvPr>
        </p:nvGraphicFramePr>
        <p:xfrm>
          <a:off x="3486870" y="1556091"/>
          <a:ext cx="5218260" cy="155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23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Machine Languages, Assembly Languages and High-Level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8B83C-3D19-4883-82E5-27279B943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873"/>
            <a:ext cx="10515600" cy="4351338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High-level languages has instructions that look almost like everyday English and contain commonly used mathematical notations.</a:t>
            </a:r>
            <a:r>
              <a:rPr lang="en-GB" i="1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Translator programs called </a:t>
            </a:r>
            <a:r>
              <a:rPr lang="en-GB" b="1" i="1" u="sng" dirty="0">
                <a:solidFill>
                  <a:schemeClr val="bg1"/>
                </a:solidFill>
              </a:rPr>
              <a:t>compilers</a:t>
            </a:r>
            <a:r>
              <a:rPr lang="en-GB" i="1" dirty="0">
                <a:solidFill>
                  <a:schemeClr val="bg1"/>
                </a:solidFill>
              </a:rPr>
              <a:t> or </a:t>
            </a:r>
            <a:r>
              <a:rPr lang="en-GB" b="1" i="1" u="sng" dirty="0">
                <a:solidFill>
                  <a:schemeClr val="bg1"/>
                </a:solidFill>
              </a:rPr>
              <a:t>interpreters</a:t>
            </a:r>
            <a:r>
              <a:rPr lang="en-GB" i="1" dirty="0">
                <a:solidFill>
                  <a:schemeClr val="bg1"/>
                </a:solidFill>
              </a:rPr>
              <a:t> convert high-level language programs into machine language.</a:t>
            </a:r>
          </a:p>
          <a:p>
            <a:r>
              <a:rPr lang="en-GB" dirty="0">
                <a:solidFill>
                  <a:schemeClr val="bg1"/>
                </a:solidFill>
              </a:rPr>
              <a:t>Example:</a:t>
            </a:r>
          </a:p>
          <a:p>
            <a:pPr marL="914400" lvl="2" indent="0">
              <a:buNone/>
            </a:pPr>
            <a:r>
              <a:rPr lang="en-GB" dirty="0">
                <a:solidFill>
                  <a:schemeClr val="bg1"/>
                </a:solidFill>
              </a:rPr>
              <a:t>				</a:t>
            </a:r>
            <a:r>
              <a:rPr lang="en-GB" sz="2800" dirty="0">
                <a:solidFill>
                  <a:schemeClr val="bg1"/>
                </a:solidFill>
              </a:rPr>
              <a:t>z = x + 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44C226-1F5A-4054-8DF4-12F47293D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546107"/>
              </p:ext>
            </p:extLst>
          </p:nvPr>
        </p:nvGraphicFramePr>
        <p:xfrm>
          <a:off x="3486870" y="1556091"/>
          <a:ext cx="5218260" cy="1557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1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Machine Languages, Assembly Languages and High-Level Languages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High-level programming languages examples: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Java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C#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C++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9220" name="Picture 4" descr="I will correct for you java programs">
            <a:extLst>
              <a:ext uri="{FF2B5EF4-FFF2-40B4-BE49-F238E27FC236}">
                <a16:creationId xmlns:a16="http://schemas.microsoft.com/office/drawing/2014/main" id="{CF6AE721-2701-45DF-BC38-87C929E7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9" y="4367213"/>
            <a:ext cx="3233049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A8651997-9810-416E-AEFA-7D3B4D08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35" y="4554049"/>
            <a:ext cx="3051257" cy="17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17319-23B4-4E05-A8A9-F8F42941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04" y="4647467"/>
            <a:ext cx="1443639" cy="162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D41CA-422D-4253-B6D5-E189BC4DA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069" y="4367213"/>
            <a:ext cx="2150269" cy="2150269"/>
          </a:xfrm>
          <a:prstGeom prst="rect">
            <a:avLst/>
          </a:prstGeom>
        </p:spPr>
      </p:pic>
      <p:pic>
        <p:nvPicPr>
          <p:cNvPr id="9228" name="Picture 12" descr="Welcome to Python.org">
            <a:extLst>
              <a:ext uri="{FF2B5EF4-FFF2-40B4-BE49-F238E27FC236}">
                <a16:creationId xmlns:a16="http://schemas.microsoft.com/office/drawing/2014/main" id="{BE960464-C59C-4114-920C-3C74F195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131" y="44422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9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What is the difference between a </a:t>
            </a:r>
            <a:r>
              <a:rPr lang="en-GB" b="1" i="1" u="sng" dirty="0">
                <a:solidFill>
                  <a:schemeClr val="bg1"/>
                </a:solidFill>
              </a:rPr>
              <a:t>Compiler</a:t>
            </a:r>
            <a:r>
              <a:rPr lang="en-GB" dirty="0">
                <a:solidFill>
                  <a:schemeClr val="bg1"/>
                </a:solidFill>
              </a:rPr>
              <a:t> and an </a:t>
            </a:r>
            <a:r>
              <a:rPr lang="en-GB" b="1" u="sng" dirty="0">
                <a:solidFill>
                  <a:schemeClr val="bg1"/>
                </a:solidFill>
              </a:rPr>
              <a:t>Interpreter</a:t>
            </a:r>
            <a:r>
              <a:rPr lang="en-GB" dirty="0">
                <a:solidFill>
                  <a:schemeClr val="bg1"/>
                </a:solidFill>
              </a:rPr>
              <a:t>?</a:t>
            </a:r>
          </a:p>
          <a:p>
            <a:r>
              <a:rPr lang="en-GB" dirty="0">
                <a:solidFill>
                  <a:schemeClr val="bg1"/>
                </a:solidFill>
              </a:rPr>
              <a:t>Give examples of compiled programming languages</a:t>
            </a:r>
          </a:p>
          <a:p>
            <a:r>
              <a:rPr lang="en-GB" dirty="0">
                <a:solidFill>
                  <a:schemeClr val="bg1"/>
                </a:solidFill>
              </a:rPr>
              <a:t>Give examples of interpreted programming languages</a:t>
            </a:r>
          </a:p>
          <a:p>
            <a:r>
              <a:rPr lang="en-GB" dirty="0">
                <a:solidFill>
                  <a:schemeClr val="bg1"/>
                </a:solidFill>
              </a:rPr>
              <a:t>Can a language use both schemes (compiled and interpreted)? </a:t>
            </a:r>
          </a:p>
        </p:txBody>
      </p:sp>
    </p:spTree>
    <p:extLst>
      <p:ext uri="{BB962C8B-B14F-4D97-AF65-F5344CB8AC3E}">
        <p14:creationId xmlns:p14="http://schemas.microsoft.com/office/powerpoint/2010/main" val="4174505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2967366"/>
            <a:ext cx="7749619" cy="31108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67C0-DC54-4406-BA4E-6521CD3D6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09" y="1690688"/>
            <a:ext cx="10788192" cy="44862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C desktop applications.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Mathematical operations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Loops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If statements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Functions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Pointers</a:t>
            </a:r>
          </a:p>
          <a:p>
            <a:r>
              <a:rPr lang="en-US" dirty="0">
                <a:solidFill>
                  <a:schemeClr val="bg1"/>
                </a:solidFill>
              </a:rPr>
              <a:t>Problem solving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5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C Programming Language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 evolved from two previous languages,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BCPL and B. BCPL was developed in 1967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by Martin Richards as a language for writing operating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systems and compilers.</a:t>
            </a:r>
          </a:p>
        </p:txBody>
      </p:sp>
      <p:pic>
        <p:nvPicPr>
          <p:cNvPr id="1026" name="Picture 2" descr="Martin Richards">
            <a:extLst>
              <a:ext uri="{FF2B5EF4-FFF2-40B4-BE49-F238E27FC236}">
                <a16:creationId xmlns:a16="http://schemas.microsoft.com/office/drawing/2014/main" id="{D93018E4-0673-4B15-AE69-0E6599B3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118" y="1351215"/>
            <a:ext cx="1785753" cy="253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story of c">
            <a:extLst>
              <a:ext uri="{FF2B5EF4-FFF2-40B4-BE49-F238E27FC236}">
                <a16:creationId xmlns:a16="http://schemas.microsoft.com/office/drawing/2014/main" id="{D427851D-031E-4490-8167-DDD8BB59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358" y="4127248"/>
            <a:ext cx="18192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EB54F-CA2B-46EF-83A5-338C9535D0DC}"/>
              </a:ext>
            </a:extLst>
          </p:cNvPr>
          <p:cNvSpPr txBox="1"/>
          <p:nvPr/>
        </p:nvSpPr>
        <p:spPr>
          <a:xfrm>
            <a:off x="838200" y="4493931"/>
            <a:ext cx="83906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C language was evolved from B by Dennis Ritchie at Bell Laboratories and was originally implemented in 1972.</a:t>
            </a:r>
          </a:p>
        </p:txBody>
      </p:sp>
    </p:spTree>
    <p:extLst>
      <p:ext uri="{BB962C8B-B14F-4D97-AF65-F5344CB8AC3E}">
        <p14:creationId xmlns:p14="http://schemas.microsoft.com/office/powerpoint/2010/main" val="428166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C Programming Language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 is built for Performance, develop systems that demand performance, such as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Operating systems, embedded systems, real-time systems and communications systems. (See </a:t>
            </a:r>
            <a:r>
              <a:rPr lang="en-GB" i="1" dirty="0" err="1">
                <a:solidFill>
                  <a:schemeClr val="bg1"/>
                </a:solidFill>
              </a:rPr>
              <a:t>Valeo</a:t>
            </a:r>
            <a:r>
              <a:rPr lang="en-GB" i="1" dirty="0">
                <a:solidFill>
                  <a:schemeClr val="bg1"/>
                </a:solidFill>
              </a:rPr>
              <a:t> Jobs)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36444-83A0-43F8-A42D-FEFF8700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08" y="3506770"/>
            <a:ext cx="7268065" cy="3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1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Is C programming language the BEST choice to develop web applications. State WHY??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5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3344156"/>
            <a:ext cx="7749619" cy="105816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 Standard Library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 programs consist of pieces called </a:t>
            </a:r>
            <a:r>
              <a:rPr lang="en-GB" b="1" u="sng" dirty="0">
                <a:solidFill>
                  <a:schemeClr val="bg1"/>
                </a:solidFill>
              </a:rPr>
              <a:t>functions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 function is a block of organized, reusable code that is used to perform a single, related action.</a:t>
            </a:r>
          </a:p>
          <a:p>
            <a:r>
              <a:rPr lang="en-GB" dirty="0">
                <a:solidFill>
                  <a:schemeClr val="bg1"/>
                </a:solidFill>
              </a:rPr>
              <a:t>C has a collection of existing functions called the C </a:t>
            </a:r>
            <a:r>
              <a:rPr lang="en-GB" b="1" u="sng" dirty="0">
                <a:solidFill>
                  <a:schemeClr val="bg1"/>
                </a:solidFill>
              </a:rPr>
              <a:t>Standard Library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You can program all the functions that you need to form a C program.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 function to calculate the exponential 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 function to set a word to uppercase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 function to read and write to a file</a:t>
            </a:r>
          </a:p>
          <a:p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8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C++ and Other C-Based Languages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and C++ are companions.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C++ was developed by Bjarne </a:t>
            </a:r>
            <a:r>
              <a:rPr lang="en-GB" i="1" dirty="0" err="1">
                <a:solidFill>
                  <a:schemeClr val="bg1"/>
                </a:solidFill>
              </a:rPr>
              <a:t>Stroustrup</a:t>
            </a:r>
            <a:r>
              <a:rPr lang="en-GB" i="1" dirty="0">
                <a:solidFill>
                  <a:schemeClr val="bg1"/>
                </a:solidFill>
              </a:rPr>
              <a:t> at Bell Laboratories.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35FD-2635-4A8E-B0E7-33400E3B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07" y="2775681"/>
            <a:ext cx="4926289" cy="36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C++ and Other C-Based Languages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CF09830-D339-49E2-A7F8-45FE90A0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C++ provides capabilities for object-oriented programming.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Objects are reusable software components that model items in the real world.</a:t>
            </a:r>
          </a:p>
          <a:p>
            <a:r>
              <a:rPr lang="en-GB" dirty="0">
                <a:solidFill>
                  <a:schemeClr val="bg1"/>
                </a:solidFill>
              </a:rPr>
              <a:t>Object-oriented design and-implementation approach can make software-development groups more productive.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Almost any noun can be represented as a software object in terms of </a:t>
            </a:r>
            <a:r>
              <a:rPr lang="en-GB" b="1" i="1" u="sng" dirty="0">
                <a:solidFill>
                  <a:schemeClr val="bg1"/>
                </a:solidFill>
              </a:rPr>
              <a:t>attributes</a:t>
            </a:r>
            <a:r>
              <a:rPr lang="en-GB" i="1" dirty="0">
                <a:solidFill>
                  <a:schemeClr val="bg1"/>
                </a:solidFill>
              </a:rPr>
              <a:t> and </a:t>
            </a:r>
            <a:r>
              <a:rPr lang="en-GB" b="1" i="1" u="sng" dirty="0">
                <a:solidFill>
                  <a:schemeClr val="bg1"/>
                </a:solidFill>
              </a:rPr>
              <a:t>behaviours</a:t>
            </a:r>
            <a:r>
              <a:rPr lang="en-GB" i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Examples: Car, Person, Image, Audio, …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Object-oriented programs are often easier to understand and modify.</a:t>
            </a:r>
          </a:p>
        </p:txBody>
      </p:sp>
    </p:spTree>
    <p:extLst>
      <p:ext uri="{BB962C8B-B14F-4D97-AF65-F5344CB8AC3E}">
        <p14:creationId xmlns:p14="http://schemas.microsoft.com/office/powerpoint/2010/main" val="176793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4437948"/>
            <a:ext cx="7749619" cy="6808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4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Typical C Program-Development Environment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Download Code Blocks IDE and the compiler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Go to https://www.fosshub.com/Code-Blocks.html?dwl=codeblocks-20.03-setup.exe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84312-5961-4E6E-B630-30B8A6D0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89" y="3135337"/>
            <a:ext cx="10364511" cy="32560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5F45D-25F2-4E86-8021-59D30E63CBE5}"/>
              </a:ext>
            </a:extLst>
          </p:cNvPr>
          <p:cNvCxnSpPr>
            <a:cxnSpLocks/>
          </p:cNvCxnSpPr>
          <p:nvPr/>
        </p:nvCxnSpPr>
        <p:spPr>
          <a:xfrm flipH="1">
            <a:off x="4628561" y="2969443"/>
            <a:ext cx="669303" cy="348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563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Typical C Program-Development Environment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Download Visual Studio IDE and the compiler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Go to https://visualstudio.microsoft.com/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99FC9-12E8-4D7F-B81B-395F256B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40" y="2735924"/>
            <a:ext cx="7992361" cy="39154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A5F45D-25F2-4E86-8021-59D30E63CBE5}"/>
              </a:ext>
            </a:extLst>
          </p:cNvPr>
          <p:cNvCxnSpPr>
            <a:cxnSpLocks/>
          </p:cNvCxnSpPr>
          <p:nvPr/>
        </p:nvCxnSpPr>
        <p:spPr>
          <a:xfrm>
            <a:off x="1603341" y="5793337"/>
            <a:ext cx="1393598" cy="553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7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70317"/>
              </p:ext>
            </p:extLst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200" y="1847654"/>
            <a:ext cx="7749619" cy="31108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 Application in Windows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HelloWorld program in C: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Open Visual Studio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New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Win32 Console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 the project’s name and location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ok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application type as console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Check empty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Uncheck SDL checks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new source code file in Source Files directory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Write your code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6E00A-A251-4BF8-A62F-45F6DA34DD3E}"/>
              </a:ext>
            </a:extLst>
          </p:cNvPr>
          <p:cNvSpPr txBox="1"/>
          <p:nvPr/>
        </p:nvSpPr>
        <p:spPr>
          <a:xfrm>
            <a:off x="3442354" y="5029022"/>
            <a:ext cx="53072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&lt;stdio.h&gt;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84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 Application in Windows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HelloWorld program in C: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Open Visual Studio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New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Choose Win32 Console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Set the project’s name and location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Click ok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Select application type as console application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Check empty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Uncheck SDL checks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new source code file in Source Files directory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Write your code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6E00A-A251-4BF8-A62F-45F6DA34DD3E}"/>
              </a:ext>
            </a:extLst>
          </p:cNvPr>
          <p:cNvSpPr txBox="1"/>
          <p:nvPr/>
        </p:nvSpPr>
        <p:spPr>
          <a:xfrm>
            <a:off x="3442354" y="5029022"/>
            <a:ext cx="53072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&lt;stdio.h&gt;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62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 Application in Windows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 programs go through six phases to be executed</a:t>
            </a: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18205-87AE-40F7-8D0C-6C3522070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38"/>
          <a:stretch/>
        </p:blipFill>
        <p:spPr>
          <a:xfrm>
            <a:off x="662338" y="2771480"/>
            <a:ext cx="5294912" cy="3405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25230-1070-447D-A710-726EED7DE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3"/>
          <a:stretch/>
        </p:blipFill>
        <p:spPr>
          <a:xfrm>
            <a:off x="6692099" y="2428606"/>
            <a:ext cx="4431530" cy="39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5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 Application in Windows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 programs get input from </a:t>
            </a:r>
            <a:r>
              <a:rPr lang="en-US" b="1" u="sng" dirty="0">
                <a:solidFill>
                  <a:schemeClr val="bg1"/>
                </a:solidFill>
              </a:rPr>
              <a:t>stdin</a:t>
            </a:r>
            <a:r>
              <a:rPr lang="en-US" dirty="0">
                <a:solidFill>
                  <a:schemeClr val="bg1"/>
                </a:solidFill>
              </a:rPr>
              <a:t> (standard input stream)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Keyboard  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- mouse clicks, mic</a:t>
            </a:r>
          </a:p>
          <a:p>
            <a:r>
              <a:rPr lang="en-US" dirty="0">
                <a:solidFill>
                  <a:schemeClr val="bg1"/>
                </a:solidFill>
              </a:rPr>
              <a:t>C programs output data to </a:t>
            </a:r>
            <a:r>
              <a:rPr lang="en-US" b="1" u="sng" dirty="0" err="1">
                <a:solidFill>
                  <a:schemeClr val="bg1"/>
                </a:solidFill>
              </a:rPr>
              <a:t>stdout</a:t>
            </a:r>
            <a:r>
              <a:rPr lang="en-US" dirty="0">
                <a:solidFill>
                  <a:schemeClr val="bg1"/>
                </a:solidFill>
              </a:rPr>
              <a:t> (standard output stream)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Screen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- File, printers 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13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common programming errors?</a:t>
            </a:r>
          </a:p>
          <a:p>
            <a:r>
              <a:rPr lang="en-US" dirty="0">
                <a:solidFill>
                  <a:schemeClr val="bg1"/>
                </a:solidFill>
              </a:rPr>
              <a:t>What is </a:t>
            </a:r>
            <a:r>
              <a:rPr lang="en-US" b="1" u="sng" dirty="0">
                <a:solidFill>
                  <a:schemeClr val="bg1"/>
                </a:solidFill>
              </a:rPr>
              <a:t>stderr</a:t>
            </a:r>
            <a:r>
              <a:rPr lang="en-US" dirty="0">
                <a:solidFill>
                  <a:schemeClr val="bg1"/>
                </a:solidFill>
              </a:rPr>
              <a:t>?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38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5184742"/>
            <a:ext cx="7749619" cy="34879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Operating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 Operating System (OS) is an interface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between a computer user and computer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hardware.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Allow each application to execute safely, </a:t>
            </a:r>
            <a:br>
              <a:rPr lang="en-GB" i="1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efficiently and concurrently with other applications.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File management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Memory management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Process management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Handling input and output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Controlling peripheral devices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1409E-85AD-4D70-AD7E-A2A54E69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86" y="1353509"/>
            <a:ext cx="3579638" cy="52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4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Operating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Operating systems examples: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Windows: XP, VISTA, 7, 8, 10, Windows Server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Linux: Ubuntu, Debian, Fedora, CentOS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Mac: Mac OS X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Android:  Jelly Beans ,</a:t>
            </a:r>
            <a:r>
              <a:rPr lang="en-US" i="1" dirty="0" err="1">
                <a:solidFill>
                  <a:schemeClr val="bg1"/>
                </a:solidFill>
              </a:rPr>
              <a:t>Nugat</a:t>
            </a:r>
            <a:r>
              <a:rPr lang="en-US" i="1" dirty="0">
                <a:solidFill>
                  <a:schemeClr val="bg1"/>
                </a:solidFill>
              </a:rPr>
              <a:t>, Oreo 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IOS: IOS 11</a:t>
            </a:r>
          </a:p>
          <a:p>
            <a:pPr marL="457200" lvl="1" indent="0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F1731-9182-445A-8C50-75729AE0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06" y="2999122"/>
            <a:ext cx="5217444" cy="34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9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an </a:t>
            </a:r>
            <a:r>
              <a:rPr lang="en-US" b="1" u="sng" dirty="0">
                <a:solidFill>
                  <a:schemeClr val="bg1"/>
                </a:solidFill>
              </a:rPr>
              <a:t>OS kernel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How do computers boot up?</a:t>
            </a:r>
          </a:p>
          <a:p>
            <a:pPr marL="457200" lvl="1" indent="0">
              <a:buNone/>
            </a:pP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23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5542960"/>
            <a:ext cx="7749619" cy="34879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and 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CF089-2A4E-4F05-9098-533D6F0D6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Computers can perform calculations and make logical decisions faster than human beings can.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Supercomputers performs thousands of trillions of instructions per second!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The Tianhe-2 supercomputer can perform in one second about 3 million calculations for every person on the planet!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Tianhe-2 in National Supercomputer Center in Guangzhou">
            <a:extLst>
              <a:ext uri="{FF2B5EF4-FFF2-40B4-BE49-F238E27FC236}">
                <a16:creationId xmlns:a16="http://schemas.microsoft.com/office/drawing/2014/main" id="{742DF8DD-D2D6-4CC0-9D6D-4E970C08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 bwMode="auto">
          <a:xfrm>
            <a:off x="3509539" y="3802521"/>
            <a:ext cx="5219682" cy="29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20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u="sng" dirty="0">
                <a:solidFill>
                  <a:schemeClr val="bg1"/>
                </a:solidFill>
              </a:rPr>
              <a:t>Internet</a:t>
            </a:r>
            <a:r>
              <a:rPr lang="en-GB" dirty="0">
                <a:solidFill>
                  <a:schemeClr val="bg1"/>
                </a:solidFill>
              </a:rPr>
              <a:t> is a global network connects computer systems across the world.</a:t>
            </a:r>
          </a:p>
          <a:p>
            <a:r>
              <a:rPr lang="en-GB" dirty="0">
                <a:solidFill>
                  <a:schemeClr val="bg1"/>
                </a:solidFill>
              </a:rPr>
              <a:t>ARPANET was the network that became the basis for the Internet.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E7451-9B23-4B3A-8B0E-8D213EFB3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627" y="3179778"/>
            <a:ext cx="4749119" cy="3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47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ARPANET developed over years to become today’s Internet.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Social media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Instant messaging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Emailing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Marketing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Multimedia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File transfer</a:t>
            </a:r>
            <a:br>
              <a:rPr lang="en-GB" i="1" dirty="0">
                <a:solidFill>
                  <a:schemeClr val="bg1"/>
                </a:solidFill>
              </a:rPr>
            </a:br>
            <a:br>
              <a:rPr lang="en-GB" i="1" dirty="0">
                <a:solidFill>
                  <a:schemeClr val="bg1"/>
                </a:solidFill>
              </a:rPr>
            </a:br>
            <a:endParaRPr lang="en-GB" i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internet is a network of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networks.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Uses of Internet | Top 9 Uses of Internet along with Applications">
            <a:extLst>
              <a:ext uri="{FF2B5EF4-FFF2-40B4-BE49-F238E27FC236}">
                <a16:creationId xmlns:a16="http://schemas.microsoft.com/office/drawing/2014/main" id="{405CF995-1511-43A9-92C5-B5AECFEF0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" r="38417" b="10069"/>
          <a:stretch/>
        </p:blipFill>
        <p:spPr bwMode="auto">
          <a:xfrm>
            <a:off x="5835192" y="2368429"/>
            <a:ext cx="5081047" cy="428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99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Internet uses a set of protocols for communications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IP, TCP, UDP, HTTPS</a:t>
            </a: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b="1" u="sng" dirty="0">
                <a:solidFill>
                  <a:schemeClr val="bg1"/>
                </a:solidFill>
              </a:rPr>
              <a:t>protocol</a:t>
            </a:r>
            <a:r>
              <a:rPr lang="en-GB" dirty="0">
                <a:solidFill>
                  <a:schemeClr val="bg1"/>
                </a:solidFill>
              </a:rPr>
              <a:t> is a set of rules that control the communication process between devices.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66600-3225-4397-BE04-8D5627F6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0" t="1761" r="25391" b="2570"/>
          <a:stretch/>
        </p:blipFill>
        <p:spPr>
          <a:xfrm>
            <a:off x="5033913" y="3429000"/>
            <a:ext cx="3478491" cy="33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07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u="sng" dirty="0">
                <a:solidFill>
                  <a:schemeClr val="bg1"/>
                </a:solidFill>
              </a:rPr>
              <a:t>World Wide Web</a:t>
            </a:r>
            <a:r>
              <a:rPr lang="en-GB" dirty="0">
                <a:solidFill>
                  <a:schemeClr val="bg1"/>
                </a:solidFill>
              </a:rPr>
              <a:t> is a collection of hardware and software associated with the Internet allows computer users to locate and view multimedia-based documents.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Sharing documents via HTML documents and HTTP protocol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Founded in in 1989 by Tim Berners-Lee.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7AE7A-49D5-491B-9524-5ABEC4C9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3887378"/>
            <a:ext cx="5429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42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Web services</a:t>
            </a:r>
            <a:r>
              <a:rPr lang="en-GB" dirty="0">
                <a:solidFill>
                  <a:schemeClr val="bg1"/>
                </a:solidFill>
              </a:rPr>
              <a:t> are software components stored on one computer that can be accessed by another computer over the Internet.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Google Maps, Facebook, Instagram, PayPal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603BE-4E4A-4D7E-ACFD-6C490EDA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62" y="3301796"/>
            <a:ext cx="4010222" cy="343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CE28D-356C-4E62-89B3-27C05938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622" y="3429000"/>
            <a:ext cx="6350916" cy="31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3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Ajax</a:t>
            </a:r>
            <a:r>
              <a:rPr lang="en-GB" dirty="0">
                <a:solidFill>
                  <a:schemeClr val="bg1"/>
                </a:solidFill>
              </a:rPr>
              <a:t> technology helps Internet-based applications perform like desktop applications.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Provides reliable, fast, and dynamic performance. </a:t>
            </a:r>
            <a:endParaRPr lang="ar-EG" i="1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AJAX allows web pages to be updated asynchronously by exchanging small amounts of data with the server behind the scenes. </a:t>
            </a:r>
            <a:endParaRPr lang="ar-EG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U</a:t>
            </a:r>
            <a:r>
              <a:rPr lang="en-GB" i="1" dirty="0" err="1">
                <a:solidFill>
                  <a:schemeClr val="bg1"/>
                </a:solidFill>
              </a:rPr>
              <a:t>pdate</a:t>
            </a:r>
            <a:r>
              <a:rPr lang="en-GB" i="1" dirty="0">
                <a:solidFill>
                  <a:schemeClr val="bg1"/>
                </a:solidFill>
              </a:rPr>
              <a:t> parts of a web page, without reloading the whole page.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Google Maps uses AJAX.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0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Internet and World Wide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Internet of Things </a:t>
            </a:r>
            <a:r>
              <a:rPr lang="en-GB" dirty="0">
                <a:solidFill>
                  <a:schemeClr val="bg1"/>
                </a:solidFill>
              </a:rPr>
              <a:t>describes the network of physical objects.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Wash machines, smart TVs, cars, home assistants.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What is the Internet of Things? | IoT Definition | Avast">
            <a:extLst>
              <a:ext uri="{FF2B5EF4-FFF2-40B4-BE49-F238E27FC236}">
                <a16:creationId xmlns:a16="http://schemas.microsoft.com/office/drawing/2014/main" id="{54B290CD-ACF2-4B04-9BB0-B9F0C921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898523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019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075313"/>
              </p:ext>
            </p:extLst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5910605"/>
            <a:ext cx="7749619" cy="34879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Some Key Software Terminology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Agile software development</a:t>
            </a:r>
            <a:r>
              <a:rPr lang="en-GB" dirty="0">
                <a:solidFill>
                  <a:schemeClr val="bg1"/>
                </a:solidFill>
              </a:rPr>
              <a:t> is a set of methodologies that try to get software implemented faster and using fewer resources.</a:t>
            </a:r>
          </a:p>
          <a:p>
            <a:r>
              <a:rPr lang="en-GB" b="1" u="sng" dirty="0">
                <a:solidFill>
                  <a:schemeClr val="bg1"/>
                </a:solidFill>
              </a:rPr>
              <a:t>Refactoring</a:t>
            </a:r>
            <a:r>
              <a:rPr lang="en-GB" dirty="0">
                <a:solidFill>
                  <a:schemeClr val="bg1"/>
                </a:solidFill>
              </a:rPr>
              <a:t> involves reworking programs to make them clearer and easier to maintain while preserving their correctness and functionality.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Widely employed with agile development methodologies</a:t>
            </a:r>
          </a:p>
          <a:p>
            <a:r>
              <a:rPr lang="en-GB" b="1" u="sng" dirty="0">
                <a:solidFill>
                  <a:schemeClr val="bg1"/>
                </a:solidFill>
              </a:rPr>
              <a:t>Design patterns</a:t>
            </a:r>
            <a:r>
              <a:rPr lang="en-GB" dirty="0">
                <a:solidFill>
                  <a:schemeClr val="bg1"/>
                </a:solidFill>
              </a:rPr>
              <a:t> are architectures for constructing flexible and maintainable object-oriented software.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Develop better-quality software using less time, money and effort.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284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Some Key Software Terminology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b="1" u="sng" dirty="0">
                <a:solidFill>
                  <a:schemeClr val="bg1"/>
                </a:solidFill>
              </a:rPr>
              <a:t>LAMP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u="sng" dirty="0">
                <a:solidFill>
                  <a:schemeClr val="bg1"/>
                </a:solidFill>
              </a:rPr>
              <a:t>WAMP</a:t>
            </a:r>
            <a:r>
              <a:rPr lang="en-GB" dirty="0">
                <a:solidFill>
                  <a:schemeClr val="bg1"/>
                </a:solidFill>
              </a:rPr>
              <a:t> are technologies for building web applications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LAMP = Linux, Apache, MySQL and PHP (or Perl, Python)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WAMP = Windows, Apache, MySQL and PHP.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Software Development Kit (SDK)</a:t>
            </a:r>
            <a:r>
              <a:rPr lang="en-US" dirty="0">
                <a:solidFill>
                  <a:schemeClr val="bg1"/>
                </a:solidFill>
              </a:rPr>
              <a:t> are </a:t>
            </a:r>
            <a:r>
              <a:rPr lang="en-GB" dirty="0">
                <a:solidFill>
                  <a:schemeClr val="bg1"/>
                </a:solidFill>
              </a:rPr>
              <a:t>tools and documentation for developers to program applications.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Android SDK</a:t>
            </a:r>
          </a:p>
          <a:p>
            <a:r>
              <a:rPr lang="en-US" b="1" u="sng" dirty="0">
                <a:solidFill>
                  <a:schemeClr val="bg1"/>
                </a:solidFill>
              </a:rPr>
              <a:t>Cloud computing</a:t>
            </a:r>
            <a:r>
              <a:rPr lang="en-US" dirty="0">
                <a:solidFill>
                  <a:schemeClr val="bg1"/>
                </a:solidFill>
              </a:rPr>
              <a:t> is the </a:t>
            </a:r>
            <a:r>
              <a:rPr lang="en-GB" dirty="0">
                <a:solidFill>
                  <a:schemeClr val="bg1"/>
                </a:solidFill>
              </a:rPr>
              <a:t>availability of computer system resources, especially data storage and computing power over the Internet.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1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and Software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A783D4F-308D-4DAA-9DC5-E9B6B1D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231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2303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Some Key Software Terminology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Software development is a complex process and may take months or even years to design and implement.</a:t>
            </a:r>
          </a:p>
          <a:p>
            <a:r>
              <a:rPr lang="en-GB" dirty="0">
                <a:solidFill>
                  <a:schemeClr val="bg1"/>
                </a:solidFill>
              </a:rPr>
              <a:t>Large software products are made available to the user communities as a series of releases.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Alpha software, is the earliest release of a software product that’s still under active development.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Beta versions, are released to a larger number of developers later in the development process after fixing </a:t>
            </a:r>
            <a:r>
              <a:rPr lang="en-GB" b="1" i="1" u="sng" dirty="0">
                <a:solidFill>
                  <a:schemeClr val="bg1"/>
                </a:solidFill>
              </a:rPr>
              <a:t>bugs</a:t>
            </a:r>
            <a:r>
              <a:rPr lang="en-GB" i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Release candidates, are nearly complete and ready for use by the community.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Final release, fixing bugs in release candidate and the final product is released to the general public.</a:t>
            </a: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Continuous beta, </a:t>
            </a:r>
            <a:r>
              <a:rPr lang="en-GB" i="1" dirty="0">
                <a:solidFill>
                  <a:schemeClr val="bg1"/>
                </a:solidFill>
              </a:rPr>
              <a:t>hosted in the cloud and is constantly evolving so that users always have the latest version.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88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6282094"/>
            <a:ext cx="7749619" cy="34879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Keeping Up-to-Date with Information 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890E6-812A-43AE-B4B8-76C2C6985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8"/>
          <a:stretch/>
        </p:blipFill>
        <p:spPr>
          <a:xfrm>
            <a:off x="246570" y="1935196"/>
            <a:ext cx="5918560" cy="4107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A98E8-9945-4005-B435-24A2E548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68" y="2550699"/>
            <a:ext cx="54673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A9DEA-569C-4F49-BA31-56450CFE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29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Basic computer concepts.</a:t>
            </a:r>
          </a:p>
          <a:p>
            <a:r>
              <a:rPr lang="en-GB" dirty="0">
                <a:solidFill>
                  <a:schemeClr val="bg1"/>
                </a:solidFill>
              </a:rPr>
              <a:t>The different types of programming languages.</a:t>
            </a:r>
          </a:p>
          <a:p>
            <a:r>
              <a:rPr lang="en-GB" dirty="0">
                <a:solidFill>
                  <a:schemeClr val="bg1"/>
                </a:solidFill>
              </a:rPr>
              <a:t>The history of the C programming language.</a:t>
            </a:r>
          </a:p>
          <a:p>
            <a:r>
              <a:rPr lang="en-GB" dirty="0">
                <a:solidFill>
                  <a:schemeClr val="bg1"/>
                </a:solidFill>
              </a:rPr>
              <a:t>The purpose of the C Standard Library.</a:t>
            </a:r>
          </a:p>
          <a:p>
            <a:r>
              <a:rPr lang="en-GB" dirty="0">
                <a:solidFill>
                  <a:schemeClr val="bg1"/>
                </a:solidFill>
              </a:rPr>
              <a:t>The basics of object technology.</a:t>
            </a:r>
          </a:p>
          <a:p>
            <a:r>
              <a:rPr lang="en-GB" dirty="0">
                <a:solidFill>
                  <a:schemeClr val="bg1"/>
                </a:solidFill>
              </a:rPr>
              <a:t>A typical C program development environment.</a:t>
            </a:r>
          </a:p>
          <a:p>
            <a:r>
              <a:rPr lang="en-GB" dirty="0">
                <a:solidFill>
                  <a:schemeClr val="bg1"/>
                </a:solidFill>
              </a:rPr>
              <a:t>To test-drive a C application in Windows</a:t>
            </a:r>
          </a:p>
          <a:p>
            <a:r>
              <a:rPr lang="en-GB" dirty="0">
                <a:solidFill>
                  <a:schemeClr val="bg1"/>
                </a:solidFill>
              </a:rPr>
              <a:t>Some basics of the Internet and the World Wide Web.</a:t>
            </a:r>
          </a:p>
        </p:txBody>
      </p:sp>
    </p:spTree>
    <p:extLst>
      <p:ext uri="{BB962C8B-B14F-4D97-AF65-F5344CB8AC3E}">
        <p14:creationId xmlns:p14="http://schemas.microsoft.com/office/powerpoint/2010/main" val="302012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and Software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A783D4F-308D-4DAA-9DC5-E9B6B1D4D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178347"/>
              </p:ext>
            </p:extLst>
          </p:nvPr>
        </p:nvGraphicFramePr>
        <p:xfrm>
          <a:off x="179109" y="2136710"/>
          <a:ext cx="4741684" cy="229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B1C44597-C783-4533-A030-0E2807A0F80B}"/>
              </a:ext>
            </a:extLst>
          </p:cNvPr>
          <p:cNvSpPr/>
          <p:nvPr/>
        </p:nvSpPr>
        <p:spPr>
          <a:xfrm>
            <a:off x="1102936" y="4496586"/>
            <a:ext cx="471340" cy="53853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80BF8-D85E-4597-9B6F-36BAA3051E5B}"/>
              </a:ext>
            </a:extLst>
          </p:cNvPr>
          <p:cNvSpPr txBox="1"/>
          <p:nvPr/>
        </p:nvSpPr>
        <p:spPr>
          <a:xfrm>
            <a:off x="253740" y="5211843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Computer hardware includes the physical parts of a computer.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AA7DBA-E4AE-41F6-97E6-FBD2B977B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776" y="1624809"/>
            <a:ext cx="5090025" cy="50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and Software</a:t>
            </a:r>
          </a:p>
        </p:txBody>
      </p:sp>
      <p:pic>
        <p:nvPicPr>
          <p:cNvPr id="6146" name="Picture 2" descr="Motherboard Parts and Functions Part (01) - YouTube">
            <a:extLst>
              <a:ext uri="{FF2B5EF4-FFF2-40B4-BE49-F238E27FC236}">
                <a16:creationId xmlns:a16="http://schemas.microsoft.com/office/drawing/2014/main" id="{8C83AC19-A83B-48AF-AEA8-67B2CD56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119" y="1653815"/>
            <a:ext cx="8700940" cy="48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and Software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A783D4F-308D-4DAA-9DC5-E9B6B1D4D7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9109" y="2136710"/>
          <a:ext cx="4741684" cy="229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Up 3">
            <a:extLst>
              <a:ext uri="{FF2B5EF4-FFF2-40B4-BE49-F238E27FC236}">
                <a16:creationId xmlns:a16="http://schemas.microsoft.com/office/drawing/2014/main" id="{B1C44597-C783-4533-A030-0E2807A0F80B}"/>
              </a:ext>
            </a:extLst>
          </p:cNvPr>
          <p:cNvSpPr/>
          <p:nvPr/>
        </p:nvSpPr>
        <p:spPr>
          <a:xfrm>
            <a:off x="3480063" y="4551954"/>
            <a:ext cx="471340" cy="53853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80BF8-D85E-4597-9B6F-36BAA3051E5B}"/>
              </a:ext>
            </a:extLst>
          </p:cNvPr>
          <p:cNvSpPr txBox="1"/>
          <p:nvPr/>
        </p:nvSpPr>
        <p:spPr>
          <a:xfrm>
            <a:off x="253740" y="5211843"/>
            <a:ext cx="60944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Computer software is a set of instructions tells a computer </a:t>
            </a:r>
          </a:p>
          <a:p>
            <a:r>
              <a:rPr lang="en-GB" sz="2800" dirty="0">
                <a:solidFill>
                  <a:schemeClr val="bg1"/>
                </a:solidFill>
              </a:rPr>
              <a:t>   what to do or how to perform a task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170" name="Picture 2" descr="Software 101: A Complete Guide to Different Types of Software">
            <a:extLst>
              <a:ext uri="{FF2B5EF4-FFF2-40B4-BE49-F238E27FC236}">
                <a16:creationId xmlns:a16="http://schemas.microsoft.com/office/drawing/2014/main" id="{23612C28-6BFB-4DFF-95B2-906523A70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r="16572"/>
          <a:stretch/>
        </p:blipFill>
        <p:spPr bwMode="auto">
          <a:xfrm>
            <a:off x="5354425" y="1527289"/>
            <a:ext cx="6345812" cy="40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7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EE7A-FBE1-41FA-A380-4F4EA3B0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662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Introduction to Computers, the Internet and the Web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DB0F04-917E-45B1-B32B-4EB5E5F8C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1" y="1439126"/>
          <a:ext cx="10515600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91937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4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Hardware and 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9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Machine Languages, Assembly Languages and High-Level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1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 Programming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Standard Library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C++ and Other C-Based Languages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8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Technology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5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 C Program-Development Environment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Test-Driving a C Application in Windows, Linux and Mac OS 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Internet and World Wide Web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8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Some Key Software Terminology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7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Keeping Up-to-Date with Information Technologies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2640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F28C466-B633-4978-86AD-D61DE48FD462}"/>
              </a:ext>
            </a:extLst>
          </p:cNvPr>
          <p:cNvSpPr/>
          <p:nvPr/>
        </p:nvSpPr>
        <p:spPr>
          <a:xfrm>
            <a:off x="838199" y="2215300"/>
            <a:ext cx="7749619" cy="31108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2501</Words>
  <Application>Microsoft Office PowerPoint</Application>
  <PresentationFormat>Widescreen</PresentationFormat>
  <Paragraphs>413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Office Theme</vt:lpstr>
      <vt:lpstr>PROGRAMMING FUNDAMENTALS IN C</vt:lpstr>
      <vt:lpstr>Objectives</vt:lpstr>
      <vt:lpstr>Introduction to Computers, the Internet and the Web</vt:lpstr>
      <vt:lpstr>Hardware and Software</vt:lpstr>
      <vt:lpstr>Hardware and Software</vt:lpstr>
      <vt:lpstr>Hardware and Software</vt:lpstr>
      <vt:lpstr>Hardware and Software</vt:lpstr>
      <vt:lpstr>Hardware and Software</vt:lpstr>
      <vt:lpstr>Introduction to Computers, the Internet and the Web</vt:lpstr>
      <vt:lpstr>Data Hierarchy</vt:lpstr>
      <vt:lpstr>QUIZ</vt:lpstr>
      <vt:lpstr>Introduction to Computers, the Internet and the Web</vt:lpstr>
      <vt:lpstr>Machine Languages, Assembly Languages and High-Level Languages</vt:lpstr>
      <vt:lpstr>Machine Languages, Assembly Languages and High-Level Languages</vt:lpstr>
      <vt:lpstr>Machine Languages, Assembly Languages and High-Level Languages</vt:lpstr>
      <vt:lpstr>Machine Languages, Assembly Languages and High-Level Languages</vt:lpstr>
      <vt:lpstr>Machine Languages, Assembly Languages and High-Level Languages</vt:lpstr>
      <vt:lpstr>QUIZ</vt:lpstr>
      <vt:lpstr>Introduction to Computers, the Internet and the Web</vt:lpstr>
      <vt:lpstr>The C Programming Language</vt:lpstr>
      <vt:lpstr>The C Programming Language</vt:lpstr>
      <vt:lpstr>QUIZ</vt:lpstr>
      <vt:lpstr>Introduction to Computers, the Internet and the Web</vt:lpstr>
      <vt:lpstr>C Standard Library</vt:lpstr>
      <vt:lpstr>C++ and Other C-Based Languages</vt:lpstr>
      <vt:lpstr>C++ and Other C-Based Languages</vt:lpstr>
      <vt:lpstr>Introduction to Computers, the Internet and the Web</vt:lpstr>
      <vt:lpstr>Typical C Program-Development Environment</vt:lpstr>
      <vt:lpstr>Typical C Program-Development Environment</vt:lpstr>
      <vt:lpstr>C Application in Windows</vt:lpstr>
      <vt:lpstr>C Application in Windows</vt:lpstr>
      <vt:lpstr>C Application in Windows</vt:lpstr>
      <vt:lpstr>C Application in Windows</vt:lpstr>
      <vt:lpstr>QUIZ</vt:lpstr>
      <vt:lpstr>Introduction to Computers, the Internet and the Web</vt:lpstr>
      <vt:lpstr>Operating Systems</vt:lpstr>
      <vt:lpstr>Operating Systems</vt:lpstr>
      <vt:lpstr>QUIZ</vt:lpstr>
      <vt:lpstr>Introduction to Computers, the Internet and the Web</vt:lpstr>
      <vt:lpstr>The Internet and World Wide Web</vt:lpstr>
      <vt:lpstr>The Internet and World Wide Web</vt:lpstr>
      <vt:lpstr>The Internet and World Wide Web</vt:lpstr>
      <vt:lpstr>The Internet and World Wide Web</vt:lpstr>
      <vt:lpstr>The Internet and World Wide Web</vt:lpstr>
      <vt:lpstr>The Internet and World Wide Web</vt:lpstr>
      <vt:lpstr>The Internet and World Wide Web</vt:lpstr>
      <vt:lpstr>Introduction to Computers, the Internet and the Web</vt:lpstr>
      <vt:lpstr>Some Key Software Terminology</vt:lpstr>
      <vt:lpstr>Some Key Software Terminology</vt:lpstr>
      <vt:lpstr>Some Key Software Terminology</vt:lpstr>
      <vt:lpstr>Introduction to Computers, the Internet and the Web</vt:lpstr>
      <vt:lpstr>Keeping Up-to-Date with Information Technologies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Atef</dc:creator>
  <cp:lastModifiedBy>Omar Atef</cp:lastModifiedBy>
  <cp:revision>49</cp:revision>
  <dcterms:created xsi:type="dcterms:W3CDTF">2021-03-25T18:23:19Z</dcterms:created>
  <dcterms:modified xsi:type="dcterms:W3CDTF">2021-03-28T23:37:05Z</dcterms:modified>
</cp:coreProperties>
</file>